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263" r:id="rId6"/>
    <p:sldId id="26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tos Soares I.M. dos (Isabel)" initials="SSId(" lastIdx="6" clrIdx="0">
    <p:extLst>
      <p:ext uri="{19B8F6BF-5375-455C-9EA6-DF929625EA0E}">
        <p15:presenceInfo xmlns:p15="http://schemas.microsoft.com/office/powerpoint/2012/main" userId="S::106910@rotterdam.nl::4505e86f-9c39-4adf-b627-3951c646f4e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13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7C53D-9349-4770-8578-ECD08F70D39E}" type="datetimeFigureOut">
              <a:rPr lang="nl-NL"/>
              <a:t>9-1-2023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86276-76B4-4BF5-820E-B85E7E203933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41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AD486F-F2EE-4927-ABA3-E578560E2387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391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0B9E2-5EA6-49AB-8C0E-227F6A08D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FFA19A6-1AE8-472E-AE26-B1C60A374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6B07EF-B234-422C-A5F3-A3D8F52A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216455-6AB3-410D-8D10-9ECAE979A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47D286-5568-4CEC-BB44-787AE3D8E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306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FCE1AB-8719-4957-9D48-F3C9E102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C04801-4173-4C70-97DF-C45DCDFB7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614F49-A30E-41B0-B146-FCB34316E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A4ACA4-7175-4125-91F6-F2321549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46AFE1-22BD-4E06-B16F-86094D78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5129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01304DE-A0FD-4516-B35D-FB673AAC9D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113122F-2097-48AE-8C2E-A8210A7C8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C96DEF-48BE-46EF-8F6F-1BDA6374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9DE312-13B9-41E8-82C8-1A64D081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A46998-101C-429C-982C-929FFE216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1765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Groene Tekst">
    <p:bg>
      <p:bgPr>
        <a:solidFill>
          <a:srgbClr val="EFF4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Vrije vorm: vorm 16">
            <a:extLst>
              <a:ext uri="{FF2B5EF4-FFF2-40B4-BE49-F238E27FC236}">
                <a16:creationId xmlns:a16="http://schemas.microsoft.com/office/drawing/2014/main" id="{42E4CB17-D138-44B8-9DC7-A6428596DFF5}"/>
              </a:ext>
            </a:extLst>
          </p:cNvPr>
          <p:cNvSpPr/>
          <p:nvPr userDrawn="1"/>
        </p:nvSpPr>
        <p:spPr>
          <a:xfrm>
            <a:off x="-1" y="4730196"/>
            <a:ext cx="12192000" cy="2127374"/>
          </a:xfrm>
          <a:custGeom>
            <a:avLst/>
            <a:gdLst>
              <a:gd name="connsiteX0" fmla="*/ 371474 w 12192000"/>
              <a:gd name="connsiteY0" fmla="*/ 0 h 2127374"/>
              <a:gd name="connsiteX1" fmla="*/ 11820525 w 12192000"/>
              <a:gd name="connsiteY1" fmla="*/ 0 h 2127374"/>
              <a:gd name="connsiteX2" fmla="*/ 11820525 w 12192000"/>
              <a:gd name="connsiteY2" fmla="*/ 571011 h 2127374"/>
              <a:gd name="connsiteX3" fmla="*/ 12192000 w 12192000"/>
              <a:gd name="connsiteY3" fmla="*/ 571011 h 2127374"/>
              <a:gd name="connsiteX4" fmla="*/ 12192000 w 12192000"/>
              <a:gd name="connsiteY4" fmla="*/ 2127374 h 2127374"/>
              <a:gd name="connsiteX5" fmla="*/ 0 w 12192000"/>
              <a:gd name="connsiteY5" fmla="*/ 2127374 h 2127374"/>
              <a:gd name="connsiteX6" fmla="*/ 0 w 12192000"/>
              <a:gd name="connsiteY6" fmla="*/ 571011 h 2127374"/>
              <a:gd name="connsiteX7" fmla="*/ 371474 w 12192000"/>
              <a:gd name="connsiteY7" fmla="*/ 571011 h 2127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127374">
                <a:moveTo>
                  <a:pt x="371474" y="0"/>
                </a:moveTo>
                <a:lnTo>
                  <a:pt x="11820525" y="0"/>
                </a:lnTo>
                <a:lnTo>
                  <a:pt x="11820525" y="571011"/>
                </a:lnTo>
                <a:lnTo>
                  <a:pt x="12192000" y="571011"/>
                </a:lnTo>
                <a:lnTo>
                  <a:pt x="12192000" y="2127374"/>
                </a:lnTo>
                <a:lnTo>
                  <a:pt x="0" y="2127374"/>
                </a:lnTo>
                <a:lnTo>
                  <a:pt x="0" y="571011"/>
                </a:lnTo>
                <a:lnTo>
                  <a:pt x="371474" y="5710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/>
          </a:p>
        </p:txBody>
      </p:sp>
      <p:sp>
        <p:nvSpPr>
          <p:cNvPr id="22" name="Tijdelijke aanduiding voor afbeelding 21">
            <a:extLst>
              <a:ext uri="{FF2B5EF4-FFF2-40B4-BE49-F238E27FC236}">
                <a16:creationId xmlns:a16="http://schemas.microsoft.com/office/drawing/2014/main" id="{C9148FF8-1791-499B-86B7-D5A170C389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5301208"/>
          </a:xfrm>
          <a:custGeom>
            <a:avLst/>
            <a:gdLst>
              <a:gd name="connsiteX0" fmla="*/ 0 w 12192000"/>
              <a:gd name="connsiteY0" fmla="*/ 0 h 5481227"/>
              <a:gd name="connsiteX1" fmla="*/ 12192000 w 12192000"/>
              <a:gd name="connsiteY1" fmla="*/ 0 h 5481227"/>
              <a:gd name="connsiteX2" fmla="*/ 12192000 w 12192000"/>
              <a:gd name="connsiteY2" fmla="*/ 5481227 h 5481227"/>
              <a:gd name="connsiteX3" fmla="*/ 12191999 w 12192000"/>
              <a:gd name="connsiteY3" fmla="*/ 5481227 h 5481227"/>
              <a:gd name="connsiteX4" fmla="*/ 12191999 w 12192000"/>
              <a:gd name="connsiteY4" fmla="*/ 5301208 h 5481227"/>
              <a:gd name="connsiteX5" fmla="*/ 11820524 w 12192000"/>
              <a:gd name="connsiteY5" fmla="*/ 5301208 h 5481227"/>
              <a:gd name="connsiteX6" fmla="*/ 11820524 w 12192000"/>
              <a:gd name="connsiteY6" fmla="*/ 4730197 h 5481227"/>
              <a:gd name="connsiteX7" fmla="*/ 371473 w 12192000"/>
              <a:gd name="connsiteY7" fmla="*/ 4730197 h 5481227"/>
              <a:gd name="connsiteX8" fmla="*/ 371473 w 12192000"/>
              <a:gd name="connsiteY8" fmla="*/ 5301208 h 5481227"/>
              <a:gd name="connsiteX9" fmla="*/ 0 w 12192000"/>
              <a:gd name="connsiteY9" fmla="*/ 5301208 h 5481227"/>
              <a:gd name="connsiteX0" fmla="*/ 0 w 12192000"/>
              <a:gd name="connsiteY0" fmla="*/ 0 h 5481227"/>
              <a:gd name="connsiteX1" fmla="*/ 12192000 w 12192000"/>
              <a:gd name="connsiteY1" fmla="*/ 0 h 5481227"/>
              <a:gd name="connsiteX2" fmla="*/ 12192000 w 12192000"/>
              <a:gd name="connsiteY2" fmla="*/ 5481227 h 5481227"/>
              <a:gd name="connsiteX3" fmla="*/ 12191999 w 12192000"/>
              <a:gd name="connsiteY3" fmla="*/ 5301208 h 5481227"/>
              <a:gd name="connsiteX4" fmla="*/ 11820524 w 12192000"/>
              <a:gd name="connsiteY4" fmla="*/ 5301208 h 5481227"/>
              <a:gd name="connsiteX5" fmla="*/ 11820524 w 12192000"/>
              <a:gd name="connsiteY5" fmla="*/ 4730197 h 5481227"/>
              <a:gd name="connsiteX6" fmla="*/ 371473 w 12192000"/>
              <a:gd name="connsiteY6" fmla="*/ 4730197 h 5481227"/>
              <a:gd name="connsiteX7" fmla="*/ 371473 w 12192000"/>
              <a:gd name="connsiteY7" fmla="*/ 5301208 h 5481227"/>
              <a:gd name="connsiteX8" fmla="*/ 0 w 12192000"/>
              <a:gd name="connsiteY8" fmla="*/ 5301208 h 5481227"/>
              <a:gd name="connsiteX9" fmla="*/ 0 w 12192000"/>
              <a:gd name="connsiteY9" fmla="*/ 0 h 5481227"/>
              <a:gd name="connsiteX0" fmla="*/ 0 w 12192000"/>
              <a:gd name="connsiteY0" fmla="*/ 0 h 5301208"/>
              <a:gd name="connsiteX1" fmla="*/ 12192000 w 12192000"/>
              <a:gd name="connsiteY1" fmla="*/ 0 h 5301208"/>
              <a:gd name="connsiteX2" fmla="*/ 12191999 w 12192000"/>
              <a:gd name="connsiteY2" fmla="*/ 5301208 h 5301208"/>
              <a:gd name="connsiteX3" fmla="*/ 11820524 w 12192000"/>
              <a:gd name="connsiteY3" fmla="*/ 5301208 h 5301208"/>
              <a:gd name="connsiteX4" fmla="*/ 11820524 w 12192000"/>
              <a:gd name="connsiteY4" fmla="*/ 4730197 h 5301208"/>
              <a:gd name="connsiteX5" fmla="*/ 371473 w 12192000"/>
              <a:gd name="connsiteY5" fmla="*/ 4730197 h 5301208"/>
              <a:gd name="connsiteX6" fmla="*/ 371473 w 12192000"/>
              <a:gd name="connsiteY6" fmla="*/ 5301208 h 5301208"/>
              <a:gd name="connsiteX7" fmla="*/ 0 w 12192000"/>
              <a:gd name="connsiteY7" fmla="*/ 5301208 h 5301208"/>
              <a:gd name="connsiteX8" fmla="*/ 0 w 12192000"/>
              <a:gd name="connsiteY8" fmla="*/ 0 h 5301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5301208">
                <a:moveTo>
                  <a:pt x="0" y="0"/>
                </a:moveTo>
                <a:lnTo>
                  <a:pt x="12192000" y="0"/>
                </a:lnTo>
                <a:cubicBezTo>
                  <a:pt x="12192000" y="1767069"/>
                  <a:pt x="12191999" y="3534139"/>
                  <a:pt x="12191999" y="5301208"/>
                </a:cubicBezTo>
                <a:lnTo>
                  <a:pt x="11820524" y="5301208"/>
                </a:lnTo>
                <a:lnTo>
                  <a:pt x="11820524" y="4730197"/>
                </a:lnTo>
                <a:lnTo>
                  <a:pt x="371473" y="4730197"/>
                </a:lnTo>
                <a:lnTo>
                  <a:pt x="371473" y="5301208"/>
                </a:lnTo>
                <a:lnTo>
                  <a:pt x="0" y="530120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tIns="1044000" anchor="ctr" anchorCtr="0">
            <a:noAutofit/>
          </a:bodyPr>
          <a:lstStyle>
            <a:lvl1pPr algn="ctr">
              <a:buNone/>
              <a:defRPr sz="1800">
                <a:solidFill>
                  <a:schemeClr val="accent3">
                    <a:lumMod val="25000"/>
                  </a:schemeClr>
                </a:solidFill>
              </a:defRPr>
            </a:lvl1pPr>
          </a:lstStyle>
          <a:p>
            <a:r>
              <a:rPr lang="nl-NL"/>
              <a:t>Klik op het icoon om een afbeelding in te voegen.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561D809-9D06-4339-905E-57D15BF52D5F}"/>
              </a:ext>
            </a:extLst>
          </p:cNvPr>
          <p:cNvCxnSpPr/>
          <p:nvPr userDrawn="1"/>
        </p:nvCxnSpPr>
        <p:spPr>
          <a:xfrm>
            <a:off x="371475" y="5687728"/>
            <a:ext cx="1144905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C64C0D87-9DD0-440C-96F2-F1EA822656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3454" y="352892"/>
            <a:ext cx="11533584" cy="957955"/>
          </a:xfrm>
        </p:spPr>
        <p:txBody>
          <a:bodyPr anchor="t" anchorCtr="0"/>
          <a:lstStyle>
            <a:lvl1pPr algn="l">
              <a:lnSpc>
                <a:spcPct val="83000"/>
              </a:lnSpc>
              <a:defRPr sz="7500" b="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nl-NL"/>
              <a:t>Klik om stijl te bewerken.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ED989A-7D39-4965-A5D1-BCEF82645B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3275" y="5072484"/>
            <a:ext cx="10585450" cy="315792"/>
          </a:xfrm>
        </p:spPr>
        <p:txBody>
          <a:bodyPr wrap="square">
            <a:spAutoFit/>
          </a:bodyPr>
          <a:lstStyle>
            <a:lvl1pPr marL="0" indent="0" algn="l">
              <a:buNone/>
              <a:defRPr sz="21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bewerken.</a:t>
            </a:r>
          </a:p>
        </p:txBody>
      </p:sp>
      <p:pic>
        <p:nvPicPr>
          <p:cNvPr id="16" name="Afbeelding 15" descr="Afbeelding met tekst&#10;&#10;Automatisch gegenereerde beschrijving">
            <a:extLst>
              <a:ext uri="{FF2B5EF4-FFF2-40B4-BE49-F238E27FC236}">
                <a16:creationId xmlns:a16="http://schemas.microsoft.com/office/drawing/2014/main" id="{A5B25EEC-5C10-4B91-A1FF-261E730751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7377" y="5966486"/>
            <a:ext cx="2736000" cy="497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606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Witte Tekst">
    <p:bg>
      <p:bgPr>
        <a:solidFill>
          <a:srgbClr val="EFF4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Vrije vorm: vorm 16">
            <a:extLst>
              <a:ext uri="{FF2B5EF4-FFF2-40B4-BE49-F238E27FC236}">
                <a16:creationId xmlns:a16="http://schemas.microsoft.com/office/drawing/2014/main" id="{42E4CB17-D138-44B8-9DC7-A6428596DFF5}"/>
              </a:ext>
            </a:extLst>
          </p:cNvPr>
          <p:cNvSpPr/>
          <p:nvPr userDrawn="1"/>
        </p:nvSpPr>
        <p:spPr>
          <a:xfrm>
            <a:off x="-1" y="4730196"/>
            <a:ext cx="12192000" cy="2127374"/>
          </a:xfrm>
          <a:custGeom>
            <a:avLst/>
            <a:gdLst>
              <a:gd name="connsiteX0" fmla="*/ 371474 w 12192000"/>
              <a:gd name="connsiteY0" fmla="*/ 0 h 2127374"/>
              <a:gd name="connsiteX1" fmla="*/ 11820525 w 12192000"/>
              <a:gd name="connsiteY1" fmla="*/ 0 h 2127374"/>
              <a:gd name="connsiteX2" fmla="*/ 11820525 w 12192000"/>
              <a:gd name="connsiteY2" fmla="*/ 571011 h 2127374"/>
              <a:gd name="connsiteX3" fmla="*/ 12192000 w 12192000"/>
              <a:gd name="connsiteY3" fmla="*/ 571011 h 2127374"/>
              <a:gd name="connsiteX4" fmla="*/ 12192000 w 12192000"/>
              <a:gd name="connsiteY4" fmla="*/ 2127374 h 2127374"/>
              <a:gd name="connsiteX5" fmla="*/ 0 w 12192000"/>
              <a:gd name="connsiteY5" fmla="*/ 2127374 h 2127374"/>
              <a:gd name="connsiteX6" fmla="*/ 0 w 12192000"/>
              <a:gd name="connsiteY6" fmla="*/ 571011 h 2127374"/>
              <a:gd name="connsiteX7" fmla="*/ 371474 w 12192000"/>
              <a:gd name="connsiteY7" fmla="*/ 571011 h 2127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127374">
                <a:moveTo>
                  <a:pt x="371474" y="0"/>
                </a:moveTo>
                <a:lnTo>
                  <a:pt x="11820525" y="0"/>
                </a:lnTo>
                <a:lnTo>
                  <a:pt x="11820525" y="571011"/>
                </a:lnTo>
                <a:lnTo>
                  <a:pt x="12192000" y="571011"/>
                </a:lnTo>
                <a:lnTo>
                  <a:pt x="12192000" y="2127374"/>
                </a:lnTo>
                <a:lnTo>
                  <a:pt x="0" y="2127374"/>
                </a:lnTo>
                <a:lnTo>
                  <a:pt x="0" y="571011"/>
                </a:lnTo>
                <a:lnTo>
                  <a:pt x="371474" y="5710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/>
          </a:p>
        </p:txBody>
      </p:sp>
      <p:sp>
        <p:nvSpPr>
          <p:cNvPr id="22" name="Tijdelijke aanduiding voor afbeelding 21">
            <a:extLst>
              <a:ext uri="{FF2B5EF4-FFF2-40B4-BE49-F238E27FC236}">
                <a16:creationId xmlns:a16="http://schemas.microsoft.com/office/drawing/2014/main" id="{C9148FF8-1791-499B-86B7-D5A170C389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5301208"/>
          </a:xfrm>
          <a:custGeom>
            <a:avLst/>
            <a:gdLst>
              <a:gd name="connsiteX0" fmla="*/ 0 w 12192000"/>
              <a:gd name="connsiteY0" fmla="*/ 0 h 5481227"/>
              <a:gd name="connsiteX1" fmla="*/ 12192000 w 12192000"/>
              <a:gd name="connsiteY1" fmla="*/ 0 h 5481227"/>
              <a:gd name="connsiteX2" fmla="*/ 12192000 w 12192000"/>
              <a:gd name="connsiteY2" fmla="*/ 5481227 h 5481227"/>
              <a:gd name="connsiteX3" fmla="*/ 12191999 w 12192000"/>
              <a:gd name="connsiteY3" fmla="*/ 5481227 h 5481227"/>
              <a:gd name="connsiteX4" fmla="*/ 12191999 w 12192000"/>
              <a:gd name="connsiteY4" fmla="*/ 5301208 h 5481227"/>
              <a:gd name="connsiteX5" fmla="*/ 11820524 w 12192000"/>
              <a:gd name="connsiteY5" fmla="*/ 5301208 h 5481227"/>
              <a:gd name="connsiteX6" fmla="*/ 11820524 w 12192000"/>
              <a:gd name="connsiteY6" fmla="*/ 4730197 h 5481227"/>
              <a:gd name="connsiteX7" fmla="*/ 371473 w 12192000"/>
              <a:gd name="connsiteY7" fmla="*/ 4730197 h 5481227"/>
              <a:gd name="connsiteX8" fmla="*/ 371473 w 12192000"/>
              <a:gd name="connsiteY8" fmla="*/ 5301208 h 5481227"/>
              <a:gd name="connsiteX9" fmla="*/ 0 w 12192000"/>
              <a:gd name="connsiteY9" fmla="*/ 5301208 h 5481227"/>
              <a:gd name="connsiteX0" fmla="*/ 0 w 12192000"/>
              <a:gd name="connsiteY0" fmla="*/ 0 h 5481227"/>
              <a:gd name="connsiteX1" fmla="*/ 12192000 w 12192000"/>
              <a:gd name="connsiteY1" fmla="*/ 0 h 5481227"/>
              <a:gd name="connsiteX2" fmla="*/ 12192000 w 12192000"/>
              <a:gd name="connsiteY2" fmla="*/ 5481227 h 5481227"/>
              <a:gd name="connsiteX3" fmla="*/ 12191999 w 12192000"/>
              <a:gd name="connsiteY3" fmla="*/ 5301208 h 5481227"/>
              <a:gd name="connsiteX4" fmla="*/ 11820524 w 12192000"/>
              <a:gd name="connsiteY4" fmla="*/ 5301208 h 5481227"/>
              <a:gd name="connsiteX5" fmla="*/ 11820524 w 12192000"/>
              <a:gd name="connsiteY5" fmla="*/ 4730197 h 5481227"/>
              <a:gd name="connsiteX6" fmla="*/ 371473 w 12192000"/>
              <a:gd name="connsiteY6" fmla="*/ 4730197 h 5481227"/>
              <a:gd name="connsiteX7" fmla="*/ 371473 w 12192000"/>
              <a:gd name="connsiteY7" fmla="*/ 5301208 h 5481227"/>
              <a:gd name="connsiteX8" fmla="*/ 0 w 12192000"/>
              <a:gd name="connsiteY8" fmla="*/ 5301208 h 5481227"/>
              <a:gd name="connsiteX9" fmla="*/ 0 w 12192000"/>
              <a:gd name="connsiteY9" fmla="*/ 0 h 5481227"/>
              <a:gd name="connsiteX0" fmla="*/ 0 w 12192000"/>
              <a:gd name="connsiteY0" fmla="*/ 0 h 5301208"/>
              <a:gd name="connsiteX1" fmla="*/ 12192000 w 12192000"/>
              <a:gd name="connsiteY1" fmla="*/ 0 h 5301208"/>
              <a:gd name="connsiteX2" fmla="*/ 12191999 w 12192000"/>
              <a:gd name="connsiteY2" fmla="*/ 5301208 h 5301208"/>
              <a:gd name="connsiteX3" fmla="*/ 11820524 w 12192000"/>
              <a:gd name="connsiteY3" fmla="*/ 5301208 h 5301208"/>
              <a:gd name="connsiteX4" fmla="*/ 11820524 w 12192000"/>
              <a:gd name="connsiteY4" fmla="*/ 4730197 h 5301208"/>
              <a:gd name="connsiteX5" fmla="*/ 371473 w 12192000"/>
              <a:gd name="connsiteY5" fmla="*/ 4730197 h 5301208"/>
              <a:gd name="connsiteX6" fmla="*/ 371473 w 12192000"/>
              <a:gd name="connsiteY6" fmla="*/ 5301208 h 5301208"/>
              <a:gd name="connsiteX7" fmla="*/ 0 w 12192000"/>
              <a:gd name="connsiteY7" fmla="*/ 5301208 h 5301208"/>
              <a:gd name="connsiteX8" fmla="*/ 0 w 12192000"/>
              <a:gd name="connsiteY8" fmla="*/ 0 h 5301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5301208">
                <a:moveTo>
                  <a:pt x="0" y="0"/>
                </a:moveTo>
                <a:lnTo>
                  <a:pt x="12192000" y="0"/>
                </a:lnTo>
                <a:cubicBezTo>
                  <a:pt x="12192000" y="1767069"/>
                  <a:pt x="12191999" y="3534139"/>
                  <a:pt x="12191999" y="5301208"/>
                </a:cubicBezTo>
                <a:lnTo>
                  <a:pt x="11820524" y="5301208"/>
                </a:lnTo>
                <a:lnTo>
                  <a:pt x="11820524" y="4730197"/>
                </a:lnTo>
                <a:lnTo>
                  <a:pt x="371473" y="4730197"/>
                </a:lnTo>
                <a:lnTo>
                  <a:pt x="371473" y="5301208"/>
                </a:lnTo>
                <a:lnTo>
                  <a:pt x="0" y="530120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tIns="1044000" anchor="ctr" anchorCtr="0">
            <a:noAutofit/>
          </a:bodyPr>
          <a:lstStyle>
            <a:lvl1pPr algn="ctr">
              <a:buNone/>
              <a:defRPr sz="1800">
                <a:solidFill>
                  <a:schemeClr val="accent3">
                    <a:lumMod val="25000"/>
                  </a:schemeClr>
                </a:solidFill>
              </a:defRPr>
            </a:lvl1pPr>
          </a:lstStyle>
          <a:p>
            <a:r>
              <a:rPr lang="nl-NL"/>
              <a:t>Klik op het icoon om een afbeelding in te voegen.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561D809-9D06-4339-905E-57D15BF52D5F}"/>
              </a:ext>
            </a:extLst>
          </p:cNvPr>
          <p:cNvCxnSpPr/>
          <p:nvPr userDrawn="1"/>
        </p:nvCxnSpPr>
        <p:spPr>
          <a:xfrm>
            <a:off x="371475" y="5687728"/>
            <a:ext cx="1144905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C64C0D87-9DD0-440C-96F2-F1EA822656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3454" y="352892"/>
            <a:ext cx="11533584" cy="957955"/>
          </a:xfrm>
        </p:spPr>
        <p:txBody>
          <a:bodyPr anchor="t" anchorCtr="0"/>
          <a:lstStyle>
            <a:lvl1pPr algn="l">
              <a:lnSpc>
                <a:spcPct val="83000"/>
              </a:lnSpc>
              <a:defRPr sz="75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nl-NL"/>
              <a:t>Klik om stijl te bewerken.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ED989A-7D39-4965-A5D1-BCEF82645B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3275" y="5072484"/>
            <a:ext cx="10585450" cy="315792"/>
          </a:xfrm>
        </p:spPr>
        <p:txBody>
          <a:bodyPr wrap="square">
            <a:spAutoFit/>
          </a:bodyPr>
          <a:lstStyle>
            <a:lvl1pPr marL="0" indent="0" algn="l">
              <a:buNone/>
              <a:defRPr sz="21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bewerken.</a:t>
            </a:r>
          </a:p>
        </p:txBody>
      </p:sp>
      <p:pic>
        <p:nvPicPr>
          <p:cNvPr id="16" name="Afbeelding 15" descr="Afbeelding met tekst&#10;&#10;Automatisch gegenereerde beschrijving">
            <a:extLst>
              <a:ext uri="{FF2B5EF4-FFF2-40B4-BE49-F238E27FC236}">
                <a16:creationId xmlns:a16="http://schemas.microsoft.com/office/drawing/2014/main" id="{A5B25EEC-5C10-4B91-A1FF-261E730751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7377" y="5966486"/>
            <a:ext cx="2736000" cy="497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8746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2DD64-0003-44D9-84BA-D8D1EE2026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Type hier de titel.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6AF439-70B1-4833-98E8-D81A6CDF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Gemeente Rotterdam | Kennismaking Instrumentenhuis | Rotterdam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069166-6918-4B61-B0A5-D59295634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6850" y="6221795"/>
            <a:ext cx="611449" cy="307777"/>
          </a:xfrm>
        </p:spPr>
        <p:txBody>
          <a:bodyPr/>
          <a:lstStyle/>
          <a:p>
            <a:fld id="{F8A5FB6D-53CD-49E6-B4E2-6C5827CD4B6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jdelijke aanduiding voor tekst 20">
            <a:extLst>
              <a:ext uri="{FF2B5EF4-FFF2-40B4-BE49-F238E27FC236}">
                <a16:creationId xmlns:a16="http://schemas.microsoft.com/office/drawing/2014/main" id="{02B4FB70-BC91-43F6-BF53-093B9565B0B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3275" y="1412875"/>
            <a:ext cx="4644653" cy="1508618"/>
          </a:xfrm>
        </p:spPr>
        <p:txBody>
          <a:bodyPr/>
          <a:lstStyle>
            <a:lvl1pPr marL="361950" indent="-361950">
              <a:lnSpc>
                <a:spcPts val="24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2"/>
                </a:solidFill>
                <a:latin typeface="+mn-lt"/>
              </a:defRPr>
            </a:lvl1pPr>
            <a:lvl2pPr marL="714375" indent="-361950">
              <a:lnSpc>
                <a:spcPts val="24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+mj-lt"/>
              <a:buAutoNum type="arabicPeriod"/>
              <a:defRPr>
                <a:solidFill>
                  <a:schemeClr val="tx2"/>
                </a:solidFill>
              </a:defRPr>
            </a:lvl2pPr>
            <a:lvl3pPr marL="1076325" indent="-223838">
              <a:lnSpc>
                <a:spcPts val="24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3pPr>
            <a:lvl4pPr marL="1971675" indent="-180975">
              <a:lnSpc>
                <a:spcPts val="24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4pPr>
            <a:lvl5pPr marL="2600325" indent="0">
              <a:lnSpc>
                <a:spcPts val="2400"/>
              </a:lnSpc>
              <a:spcBef>
                <a:spcPts val="0"/>
              </a:spcBef>
              <a:defRPr sz="16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te bewerken.</a:t>
            </a:r>
          </a:p>
          <a:p>
            <a:pPr lvl="1"/>
            <a:r>
              <a:rPr lang="nl-NL"/>
              <a:t> 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tekst 20">
            <a:extLst>
              <a:ext uri="{FF2B5EF4-FFF2-40B4-BE49-F238E27FC236}">
                <a16:creationId xmlns:a16="http://schemas.microsoft.com/office/drawing/2014/main" id="{F8C2FADA-18B4-4ADB-88EE-EA2F16EFB5A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47928" y="1393830"/>
            <a:ext cx="395661" cy="307777"/>
          </a:xfrm>
        </p:spPr>
        <p:txBody>
          <a:bodyPr/>
          <a:lstStyle>
            <a:lvl1pPr marL="361950" indent="-361950" algn="r">
              <a:lnSpc>
                <a:spcPts val="2400"/>
              </a:lnSpc>
              <a:spcBef>
                <a:spcPts val="0"/>
              </a:spcBef>
              <a:buFont typeface="+mj-lt"/>
              <a:buNone/>
              <a:defRPr sz="2000" b="1">
                <a:solidFill>
                  <a:schemeClr val="bg2"/>
                </a:solidFill>
                <a:latin typeface="+mn-lt"/>
              </a:defRPr>
            </a:lvl1pPr>
            <a:lvl2pPr marL="714375" indent="-361950" algn="r">
              <a:lnSpc>
                <a:spcPct val="125000"/>
              </a:lnSpc>
              <a:spcBef>
                <a:spcPts val="0"/>
              </a:spcBef>
              <a:buClr>
                <a:schemeClr val="bg1"/>
              </a:buClr>
              <a:buSzPct val="100000"/>
              <a:buFont typeface="+mj-lt"/>
              <a:buNone/>
              <a:defRPr>
                <a:solidFill>
                  <a:schemeClr val="bg1"/>
                </a:solidFill>
              </a:defRPr>
            </a:lvl2pPr>
            <a:lvl3pPr marL="1076325" indent="-223838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1971675" indent="-180975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4pPr>
            <a:lvl5pPr marL="2600325" indent="0" algn="r">
              <a:lnSpc>
                <a:spcPct val="125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err="1"/>
              <a:t>Nr</a:t>
            </a:r>
            <a:endParaRPr lang="nl-NL"/>
          </a:p>
        </p:txBody>
      </p:sp>
      <p:sp>
        <p:nvSpPr>
          <p:cNvPr id="9" name="Tijdelijke aanduiding voor tekst 20">
            <a:extLst>
              <a:ext uri="{FF2B5EF4-FFF2-40B4-BE49-F238E27FC236}">
                <a16:creationId xmlns:a16="http://schemas.microsoft.com/office/drawing/2014/main" id="{DF3A78EE-60E5-4831-96A7-1F4F74BFF2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8413" y="1412875"/>
            <a:ext cx="4644653" cy="1508618"/>
          </a:xfrm>
        </p:spPr>
        <p:txBody>
          <a:bodyPr/>
          <a:lstStyle>
            <a:lvl1pPr marL="361950" indent="-361950">
              <a:lnSpc>
                <a:spcPts val="24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2"/>
                </a:solidFill>
                <a:latin typeface="+mn-lt"/>
              </a:defRPr>
            </a:lvl1pPr>
            <a:lvl2pPr marL="714375" indent="-361950">
              <a:lnSpc>
                <a:spcPts val="24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  <a:defRPr>
                <a:solidFill>
                  <a:schemeClr val="tx2"/>
                </a:solidFill>
              </a:defRPr>
            </a:lvl2pPr>
            <a:lvl3pPr marL="1076325" indent="-223838">
              <a:lnSpc>
                <a:spcPts val="24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3pPr>
            <a:lvl4pPr marL="1971675" indent="-180975">
              <a:lnSpc>
                <a:spcPts val="24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4pPr>
            <a:lvl5pPr marL="2600325" indent="0">
              <a:lnSpc>
                <a:spcPts val="2400"/>
              </a:lnSpc>
              <a:spcBef>
                <a:spcPts val="0"/>
              </a:spcBef>
              <a:defRPr sz="16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te bewerken.</a:t>
            </a:r>
          </a:p>
          <a:p>
            <a:pPr lvl="1"/>
            <a:r>
              <a:rPr lang="nl-NL"/>
              <a:t> 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jdelijke aanduiding voor tekst 20">
            <a:extLst>
              <a:ext uri="{FF2B5EF4-FFF2-40B4-BE49-F238E27FC236}">
                <a16:creationId xmlns:a16="http://schemas.microsoft.com/office/drawing/2014/main" id="{04D2F707-27EA-4DBB-8CC5-A984DCFE89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93066" y="1393830"/>
            <a:ext cx="395661" cy="307777"/>
          </a:xfrm>
        </p:spPr>
        <p:txBody>
          <a:bodyPr/>
          <a:lstStyle>
            <a:lvl1pPr marL="361950" indent="-361950" algn="r">
              <a:lnSpc>
                <a:spcPts val="2400"/>
              </a:lnSpc>
              <a:spcBef>
                <a:spcPts val="0"/>
              </a:spcBef>
              <a:buFont typeface="+mj-lt"/>
              <a:buNone/>
              <a:defRPr sz="2000" b="1">
                <a:solidFill>
                  <a:schemeClr val="bg2"/>
                </a:solidFill>
                <a:latin typeface="+mn-lt"/>
              </a:defRPr>
            </a:lvl1pPr>
            <a:lvl2pPr marL="714375" indent="-361950" algn="r">
              <a:lnSpc>
                <a:spcPct val="125000"/>
              </a:lnSpc>
              <a:spcBef>
                <a:spcPts val="0"/>
              </a:spcBef>
              <a:buClr>
                <a:schemeClr val="bg1"/>
              </a:buClr>
              <a:buSzPct val="100000"/>
              <a:buFont typeface="+mj-lt"/>
              <a:buNone/>
              <a:defRPr>
                <a:solidFill>
                  <a:schemeClr val="bg1"/>
                </a:solidFill>
              </a:defRPr>
            </a:lvl2pPr>
            <a:lvl3pPr marL="1076325" indent="-223838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1971675" indent="-180975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4pPr>
            <a:lvl5pPr marL="2600325" indent="0" algn="r">
              <a:lnSpc>
                <a:spcPct val="125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err="1"/>
              <a:t>Nr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2016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2DD64-0003-44D9-84BA-D8D1EE2026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Type hier de titel.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6AF439-70B1-4833-98E8-D81A6CDF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Gemeente Rotterdam | Kennismaking Instrumentenhuis | Rotterdam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069166-6918-4B61-B0A5-D59295634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6850" y="6221795"/>
            <a:ext cx="611449" cy="307777"/>
          </a:xfrm>
        </p:spPr>
        <p:txBody>
          <a:bodyPr/>
          <a:lstStyle/>
          <a:p>
            <a:fld id="{F8A5FB6D-53CD-49E6-B4E2-6C5827CD4B6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jdelijke aanduiding voor tekst 20">
            <a:extLst>
              <a:ext uri="{FF2B5EF4-FFF2-40B4-BE49-F238E27FC236}">
                <a16:creationId xmlns:a16="http://schemas.microsoft.com/office/drawing/2014/main" id="{02B4FB70-BC91-43F6-BF53-093B9565B0B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3275" y="1412875"/>
            <a:ext cx="3348509" cy="1508618"/>
          </a:xfrm>
        </p:spPr>
        <p:txBody>
          <a:bodyPr/>
          <a:lstStyle>
            <a:lvl1pPr marL="361950" indent="-361950">
              <a:lnSpc>
                <a:spcPts val="24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2"/>
                </a:solidFill>
                <a:latin typeface="+mn-lt"/>
              </a:defRPr>
            </a:lvl1pPr>
            <a:lvl2pPr marL="714375" indent="-361950">
              <a:lnSpc>
                <a:spcPts val="24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+mj-lt"/>
              <a:buAutoNum type="arabicPeriod"/>
              <a:defRPr>
                <a:solidFill>
                  <a:schemeClr val="tx2"/>
                </a:solidFill>
              </a:defRPr>
            </a:lvl2pPr>
            <a:lvl3pPr marL="1076325" indent="-223838">
              <a:lnSpc>
                <a:spcPts val="24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3pPr>
            <a:lvl4pPr marL="1971675" indent="-180975">
              <a:lnSpc>
                <a:spcPts val="24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4pPr>
            <a:lvl5pPr marL="2600325" indent="0">
              <a:lnSpc>
                <a:spcPts val="24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te bewerken.</a:t>
            </a:r>
          </a:p>
          <a:p>
            <a:pPr lvl="1"/>
            <a:r>
              <a:rPr lang="nl-NL"/>
              <a:t> 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8" name="Tijdelijke aanduiding voor tekst 20">
            <a:extLst>
              <a:ext uri="{FF2B5EF4-FFF2-40B4-BE49-F238E27FC236}">
                <a16:creationId xmlns:a16="http://schemas.microsoft.com/office/drawing/2014/main" id="{F8C2FADA-18B4-4ADB-88EE-EA2F16EFB5A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23792" y="1393830"/>
            <a:ext cx="1619797" cy="307777"/>
          </a:xfrm>
        </p:spPr>
        <p:txBody>
          <a:bodyPr/>
          <a:lstStyle>
            <a:lvl1pPr marL="361950" indent="-361950" algn="r">
              <a:lnSpc>
                <a:spcPts val="2400"/>
              </a:lnSpc>
              <a:spcBef>
                <a:spcPts val="0"/>
              </a:spcBef>
              <a:buFont typeface="+mj-lt"/>
              <a:buNone/>
              <a:defRPr sz="2000" b="1">
                <a:solidFill>
                  <a:schemeClr val="bg2"/>
                </a:solidFill>
                <a:latin typeface="+mn-lt"/>
              </a:defRPr>
            </a:lvl1pPr>
            <a:lvl2pPr marL="714375" indent="-361950" algn="r">
              <a:lnSpc>
                <a:spcPct val="125000"/>
              </a:lnSpc>
              <a:spcBef>
                <a:spcPts val="0"/>
              </a:spcBef>
              <a:buClr>
                <a:schemeClr val="bg1"/>
              </a:buClr>
              <a:buSzPct val="100000"/>
              <a:buFont typeface="+mj-lt"/>
              <a:buNone/>
              <a:defRPr>
                <a:solidFill>
                  <a:schemeClr val="bg1"/>
                </a:solidFill>
              </a:defRPr>
            </a:lvl2pPr>
            <a:lvl3pPr marL="1076325" indent="-223838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1971675" indent="-180975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4pPr>
            <a:lvl5pPr marL="2600325" indent="0" algn="r">
              <a:lnSpc>
                <a:spcPct val="125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err="1"/>
              <a:t>Nr</a:t>
            </a:r>
            <a:endParaRPr lang="nl-NL"/>
          </a:p>
        </p:txBody>
      </p:sp>
      <p:sp>
        <p:nvSpPr>
          <p:cNvPr id="9" name="Tijdelijke aanduiding voor tekst 20">
            <a:extLst>
              <a:ext uri="{FF2B5EF4-FFF2-40B4-BE49-F238E27FC236}">
                <a16:creationId xmlns:a16="http://schemas.microsoft.com/office/drawing/2014/main" id="{DF3A78EE-60E5-4831-96A7-1F4F74BFF2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8413" y="1412875"/>
            <a:ext cx="3348509" cy="1508618"/>
          </a:xfrm>
        </p:spPr>
        <p:txBody>
          <a:bodyPr/>
          <a:lstStyle>
            <a:lvl1pPr marL="361950" indent="-361950">
              <a:lnSpc>
                <a:spcPts val="24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2"/>
                </a:solidFill>
                <a:latin typeface="+mn-lt"/>
              </a:defRPr>
            </a:lvl1pPr>
            <a:lvl2pPr marL="714375" indent="-361950">
              <a:lnSpc>
                <a:spcPts val="24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  <a:defRPr>
                <a:solidFill>
                  <a:schemeClr val="tx2"/>
                </a:solidFill>
              </a:defRPr>
            </a:lvl2pPr>
            <a:lvl3pPr marL="1076325" indent="-223838">
              <a:lnSpc>
                <a:spcPts val="24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3pPr>
            <a:lvl4pPr marL="1971675" indent="-180975">
              <a:lnSpc>
                <a:spcPts val="24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4pPr>
            <a:lvl5pPr marL="2600325" indent="0">
              <a:lnSpc>
                <a:spcPts val="24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te bewerken.</a:t>
            </a:r>
          </a:p>
          <a:p>
            <a:pPr lvl="1"/>
            <a:r>
              <a:rPr lang="nl-NL"/>
              <a:t> 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10" name="Tijdelijke aanduiding voor tekst 20">
            <a:extLst>
              <a:ext uri="{FF2B5EF4-FFF2-40B4-BE49-F238E27FC236}">
                <a16:creationId xmlns:a16="http://schemas.microsoft.com/office/drawing/2014/main" id="{04D2F707-27EA-4DBB-8CC5-A984DCFE89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768930" y="1393830"/>
            <a:ext cx="1619797" cy="307777"/>
          </a:xfrm>
        </p:spPr>
        <p:txBody>
          <a:bodyPr/>
          <a:lstStyle>
            <a:lvl1pPr marL="361950" indent="-361950" algn="r">
              <a:lnSpc>
                <a:spcPts val="2400"/>
              </a:lnSpc>
              <a:spcBef>
                <a:spcPts val="0"/>
              </a:spcBef>
              <a:buFont typeface="+mj-lt"/>
              <a:buNone/>
              <a:defRPr sz="2000" b="1">
                <a:solidFill>
                  <a:schemeClr val="bg2"/>
                </a:solidFill>
                <a:latin typeface="+mn-lt"/>
              </a:defRPr>
            </a:lvl1pPr>
            <a:lvl2pPr marL="714375" indent="-361950" algn="r">
              <a:lnSpc>
                <a:spcPct val="125000"/>
              </a:lnSpc>
              <a:spcBef>
                <a:spcPts val="0"/>
              </a:spcBef>
              <a:buClr>
                <a:schemeClr val="bg1"/>
              </a:buClr>
              <a:buSzPct val="100000"/>
              <a:buFont typeface="+mj-lt"/>
              <a:buNone/>
              <a:defRPr>
                <a:solidFill>
                  <a:schemeClr val="bg1"/>
                </a:solidFill>
              </a:defRPr>
            </a:lvl2pPr>
            <a:lvl3pPr marL="1076325" indent="-223838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1971675" indent="-180975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4pPr>
            <a:lvl5pPr marL="2600325" indent="0" algn="r">
              <a:lnSpc>
                <a:spcPct val="125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err="1"/>
              <a:t>Nr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3199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6AF439-70B1-4833-98E8-D81A6CDF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Gemeente Rotterdam | Kennismaking Instrumentenhuis | Rotterdam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069166-6918-4B61-B0A5-D59295634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6850" y="6221795"/>
            <a:ext cx="611449" cy="307777"/>
          </a:xfrm>
        </p:spPr>
        <p:txBody>
          <a:bodyPr/>
          <a:lstStyle/>
          <a:p>
            <a:fld id="{F8A5FB6D-53CD-49E6-B4E2-6C5827CD4B6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F7794D62-4901-48ED-907C-623DB03D5A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bewerken.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06EE45-06F8-4DF4-83C5-FDC8369F38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3275" y="1412875"/>
            <a:ext cx="8064500" cy="1553439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nl-NL"/>
              <a:t>Klikken om de tekststijl van het model te bewerken.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64773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olomm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6AF439-70B1-4833-98E8-D81A6CDF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Gemeente Rotterdam | Kennismaking Instrumentenhuis | Rotterdam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069166-6918-4B61-B0A5-D59295634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6850" y="6221795"/>
            <a:ext cx="611449" cy="307777"/>
          </a:xfrm>
        </p:spPr>
        <p:txBody>
          <a:bodyPr/>
          <a:lstStyle/>
          <a:p>
            <a:fld id="{F8A5FB6D-53CD-49E6-B4E2-6C5827CD4B6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F7794D62-4901-48ED-907C-623DB03D5A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bewerken.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AD86EA7-3800-4098-9C3B-D60C83F74C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3275" y="1412875"/>
            <a:ext cx="5040313" cy="1876604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nl-NL"/>
              <a:t>Klikken om de tekststijl van het model te bewerken.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tekst 3">
            <a:extLst>
              <a:ext uri="{FF2B5EF4-FFF2-40B4-BE49-F238E27FC236}">
                <a16:creationId xmlns:a16="http://schemas.microsoft.com/office/drawing/2014/main" id="{8616C892-A3D7-4AB8-A8C1-25C693427B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48414" y="1412875"/>
            <a:ext cx="5040313" cy="1876604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nl-NL"/>
              <a:t>Klikken om de tekststijl van het model te bewerken.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815058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rije vorm: vorm 10">
            <a:extLst>
              <a:ext uri="{FF2B5EF4-FFF2-40B4-BE49-F238E27FC236}">
                <a16:creationId xmlns:a16="http://schemas.microsoft.com/office/drawing/2014/main" id="{DE4BFBE3-11A7-4511-A1B9-AB9AD49EE09C}"/>
              </a:ext>
            </a:extLst>
          </p:cNvPr>
          <p:cNvSpPr/>
          <p:nvPr userDrawn="1"/>
        </p:nvSpPr>
        <p:spPr>
          <a:xfrm>
            <a:off x="-1" y="5625244"/>
            <a:ext cx="12192000" cy="1232755"/>
          </a:xfrm>
          <a:custGeom>
            <a:avLst/>
            <a:gdLst>
              <a:gd name="connsiteX0" fmla="*/ 0 w 12192000"/>
              <a:gd name="connsiteY0" fmla="*/ 0 h 980645"/>
              <a:gd name="connsiteX1" fmla="*/ 12192000 w 12192000"/>
              <a:gd name="connsiteY1" fmla="*/ 0 h 980645"/>
              <a:gd name="connsiteX2" fmla="*/ 12192000 w 12192000"/>
              <a:gd name="connsiteY2" fmla="*/ 980645 h 980645"/>
              <a:gd name="connsiteX3" fmla="*/ 0 w 12192000"/>
              <a:gd name="connsiteY3" fmla="*/ 980645 h 98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980645">
                <a:moveTo>
                  <a:pt x="0" y="0"/>
                </a:moveTo>
                <a:lnTo>
                  <a:pt x="12192000" y="0"/>
                </a:lnTo>
                <a:lnTo>
                  <a:pt x="12192000" y="980645"/>
                </a:lnTo>
                <a:lnTo>
                  <a:pt x="0" y="9806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B84D550-020C-4B96-B890-10F240E3FC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701" y="333375"/>
            <a:ext cx="11407598" cy="970715"/>
          </a:xfrm>
        </p:spPr>
        <p:txBody>
          <a:bodyPr wrap="square" anchor="t" anchorCtr="0">
            <a:spAutoFit/>
          </a:bodyPr>
          <a:lstStyle>
            <a:lvl1pPr>
              <a:lnSpc>
                <a:spcPct val="83000"/>
              </a:lnSpc>
              <a:defRPr sz="7600">
                <a:solidFill>
                  <a:schemeClr val="bg1"/>
                </a:solidFill>
              </a:defRPr>
            </a:lvl1pPr>
          </a:lstStyle>
          <a:p>
            <a:r>
              <a:rPr lang="nl-NL"/>
              <a:t>Hoofdstuk titel.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80BF8A-05CD-44BB-B796-05D05D7D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Gemeente Rotterdam | Kennismaking Instrumentenhuis | Rotterdam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C4D239-1FB6-4805-BC67-2F75F30F5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8A5FB6D-53CD-49E6-B4E2-6C5827CD4B69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FC17311D-1941-4669-98A7-5B9BC81A3A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3275" y="1412875"/>
            <a:ext cx="4644653" cy="1578061"/>
          </a:xfrm>
        </p:spPr>
        <p:txBody>
          <a:bodyPr/>
          <a:lstStyle>
            <a:lvl1pPr marL="361950" indent="-361950">
              <a:lnSpc>
                <a:spcPts val="2400"/>
              </a:lnSpc>
              <a:spcBef>
                <a:spcPts val="0"/>
              </a:spcBef>
              <a:buFont typeface="+mj-lt"/>
              <a:buAutoNum type="arabicPeriod"/>
              <a:defRPr sz="1600">
                <a:solidFill>
                  <a:schemeClr val="bg1"/>
                </a:solidFill>
                <a:latin typeface="+mn-lt"/>
              </a:defRPr>
            </a:lvl1pPr>
            <a:lvl2pPr marL="714375" indent="-361950">
              <a:lnSpc>
                <a:spcPts val="2400"/>
              </a:lnSpc>
              <a:spcBef>
                <a:spcPts val="0"/>
              </a:spcBef>
              <a:buClr>
                <a:schemeClr val="bg1"/>
              </a:buClr>
              <a:buSzPct val="100000"/>
              <a:buFont typeface="+mj-lt"/>
              <a:buAutoNum type="arabicPeriod"/>
              <a:defRPr>
                <a:solidFill>
                  <a:schemeClr val="bg1"/>
                </a:solidFill>
              </a:defRPr>
            </a:lvl2pPr>
            <a:lvl3pPr marL="1076325" indent="-223838">
              <a:lnSpc>
                <a:spcPts val="24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3pPr>
            <a:lvl4pPr marL="1971675" indent="-180975">
              <a:lnSpc>
                <a:spcPts val="24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4pPr>
            <a:lvl5pPr marL="2600325" indent="0">
              <a:lnSpc>
                <a:spcPts val="24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te bewerken.</a:t>
            </a:r>
          </a:p>
          <a:p>
            <a:pPr lvl="1"/>
            <a:r>
              <a:rPr lang="nl-NL"/>
              <a:t> 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2" name="Tijdelijke aanduiding voor tekst 20">
            <a:extLst>
              <a:ext uri="{FF2B5EF4-FFF2-40B4-BE49-F238E27FC236}">
                <a16:creationId xmlns:a16="http://schemas.microsoft.com/office/drawing/2014/main" id="{FD8F491C-E061-4349-A0D4-531613F30B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47928" y="1393830"/>
            <a:ext cx="395661" cy="307777"/>
          </a:xfrm>
        </p:spPr>
        <p:txBody>
          <a:bodyPr/>
          <a:lstStyle>
            <a:lvl1pPr marL="361950" indent="-361950" algn="r">
              <a:lnSpc>
                <a:spcPts val="2400"/>
              </a:lnSpc>
              <a:spcBef>
                <a:spcPts val="0"/>
              </a:spcBef>
              <a:buFont typeface="+mj-lt"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714375" indent="-361950" algn="r">
              <a:lnSpc>
                <a:spcPct val="125000"/>
              </a:lnSpc>
              <a:spcBef>
                <a:spcPts val="0"/>
              </a:spcBef>
              <a:buClr>
                <a:schemeClr val="bg1"/>
              </a:buClr>
              <a:buSzPct val="100000"/>
              <a:buFont typeface="+mj-lt"/>
              <a:buNone/>
              <a:defRPr>
                <a:solidFill>
                  <a:schemeClr val="bg1"/>
                </a:solidFill>
              </a:defRPr>
            </a:lvl2pPr>
            <a:lvl3pPr marL="1076325" indent="-223838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1971675" indent="-180975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4pPr>
            <a:lvl5pPr marL="2600325" indent="0" algn="r">
              <a:lnSpc>
                <a:spcPct val="125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err="1"/>
              <a:t>Nr</a:t>
            </a:r>
            <a:endParaRPr lang="nl-NL"/>
          </a:p>
        </p:txBody>
      </p:sp>
      <p:sp>
        <p:nvSpPr>
          <p:cNvPr id="23" name="Tijdelijke aanduiding voor tekst 20">
            <a:extLst>
              <a:ext uri="{FF2B5EF4-FFF2-40B4-BE49-F238E27FC236}">
                <a16:creationId xmlns:a16="http://schemas.microsoft.com/office/drawing/2014/main" id="{04EA9CDB-E565-473D-81ED-CCD3EA31A57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8413" y="1412875"/>
            <a:ext cx="4644653" cy="1578061"/>
          </a:xfrm>
        </p:spPr>
        <p:txBody>
          <a:bodyPr/>
          <a:lstStyle>
            <a:lvl1pPr marL="361950" indent="-361950">
              <a:lnSpc>
                <a:spcPts val="2400"/>
              </a:lnSpc>
              <a:spcBef>
                <a:spcPts val="0"/>
              </a:spcBef>
              <a:buFont typeface="+mj-lt"/>
              <a:buAutoNum type="arabicPeriod"/>
              <a:defRPr sz="1600">
                <a:solidFill>
                  <a:schemeClr val="bg1"/>
                </a:solidFill>
                <a:latin typeface="+mn-lt"/>
              </a:defRPr>
            </a:lvl1pPr>
            <a:lvl2pPr marL="714375" indent="-361950">
              <a:lnSpc>
                <a:spcPts val="2400"/>
              </a:lnSpc>
              <a:spcBef>
                <a:spcPts val="0"/>
              </a:spcBef>
              <a:buClr>
                <a:schemeClr val="bg1"/>
              </a:buClr>
              <a:buSzPct val="100000"/>
              <a:buFont typeface="+mj-lt"/>
              <a:buAutoNum type="arabicPeriod"/>
              <a:defRPr>
                <a:solidFill>
                  <a:schemeClr val="bg1"/>
                </a:solidFill>
              </a:defRPr>
            </a:lvl2pPr>
            <a:lvl3pPr marL="1076325" indent="-223838">
              <a:lnSpc>
                <a:spcPts val="24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3pPr>
            <a:lvl4pPr marL="1971675" indent="-180975">
              <a:lnSpc>
                <a:spcPts val="24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4pPr>
            <a:lvl5pPr marL="2600325" indent="0">
              <a:lnSpc>
                <a:spcPts val="24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te bewerken.</a:t>
            </a:r>
          </a:p>
          <a:p>
            <a:pPr lvl="1"/>
            <a:r>
              <a:rPr lang="nl-NL"/>
              <a:t> 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4" name="Tijdelijke aanduiding voor tekst 20">
            <a:extLst>
              <a:ext uri="{FF2B5EF4-FFF2-40B4-BE49-F238E27FC236}">
                <a16:creationId xmlns:a16="http://schemas.microsoft.com/office/drawing/2014/main" id="{DEBF3DC8-D6A9-4054-924F-C53AD89731B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93066" y="1393830"/>
            <a:ext cx="395661" cy="307777"/>
          </a:xfrm>
        </p:spPr>
        <p:txBody>
          <a:bodyPr/>
          <a:lstStyle>
            <a:lvl1pPr marL="361950" indent="-361950" algn="r">
              <a:lnSpc>
                <a:spcPts val="2400"/>
              </a:lnSpc>
              <a:spcBef>
                <a:spcPts val="0"/>
              </a:spcBef>
              <a:buFont typeface="+mj-lt"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714375" indent="-361950" algn="r">
              <a:lnSpc>
                <a:spcPct val="125000"/>
              </a:lnSpc>
              <a:spcBef>
                <a:spcPts val="0"/>
              </a:spcBef>
              <a:buClr>
                <a:schemeClr val="bg1"/>
              </a:buClr>
              <a:buSzPct val="100000"/>
              <a:buFont typeface="+mj-lt"/>
              <a:buNone/>
              <a:defRPr>
                <a:solidFill>
                  <a:schemeClr val="bg1"/>
                </a:solidFill>
              </a:defRPr>
            </a:lvl2pPr>
            <a:lvl3pPr marL="1076325" indent="-223838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1971675" indent="-180975" algn="r">
              <a:lnSpc>
                <a:spcPct val="125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4pPr>
            <a:lvl5pPr marL="2600325" indent="0" algn="r">
              <a:lnSpc>
                <a:spcPct val="125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err="1"/>
              <a:t>Nr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4689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ot Beeld Witte 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FCCF66-D028-44FA-9356-13E97E773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4EB2E76A-4D35-4F1B-BFF2-EAA8CAE11B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-1"/>
            <a:ext cx="12192001" cy="6857571"/>
          </a:xfrm>
          <a:custGeom>
            <a:avLst/>
            <a:gdLst>
              <a:gd name="connsiteX0" fmla="*/ 1 w 12192001"/>
              <a:gd name="connsiteY0" fmla="*/ 0 h 6857571"/>
              <a:gd name="connsiteX1" fmla="*/ 12192001 w 12192001"/>
              <a:gd name="connsiteY1" fmla="*/ 0 h 6857571"/>
              <a:gd name="connsiteX2" fmla="*/ 12192000 w 12192001"/>
              <a:gd name="connsiteY2" fmla="*/ 5301208 h 6857571"/>
              <a:gd name="connsiteX3" fmla="*/ 12192000 w 12192001"/>
              <a:gd name="connsiteY3" fmla="*/ 6857571 h 6857571"/>
              <a:gd name="connsiteX4" fmla="*/ 0 w 12192001"/>
              <a:gd name="connsiteY4" fmla="*/ 6857571 h 6857571"/>
              <a:gd name="connsiteX5" fmla="*/ 0 w 12192001"/>
              <a:gd name="connsiteY5" fmla="*/ 5034111 h 6857571"/>
              <a:gd name="connsiteX6" fmla="*/ 1 w 12192001"/>
              <a:gd name="connsiteY6" fmla="*/ 5034111 h 6857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57571">
                <a:moveTo>
                  <a:pt x="1" y="0"/>
                </a:moveTo>
                <a:lnTo>
                  <a:pt x="12192001" y="0"/>
                </a:lnTo>
                <a:cubicBezTo>
                  <a:pt x="12192001" y="1767069"/>
                  <a:pt x="12192000" y="3534139"/>
                  <a:pt x="12192000" y="5301208"/>
                </a:cubicBezTo>
                <a:lnTo>
                  <a:pt x="12192000" y="6857571"/>
                </a:lnTo>
                <a:lnTo>
                  <a:pt x="0" y="6857571"/>
                </a:lnTo>
                <a:lnTo>
                  <a:pt x="0" y="5034111"/>
                </a:lnTo>
                <a:lnTo>
                  <a:pt x="1" y="5034111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tIns="1044000" anchor="ctr" anchorCtr="0">
            <a:noAutofit/>
          </a:bodyPr>
          <a:lstStyle>
            <a:lvl1pPr algn="ctr">
              <a:buNone/>
              <a:defRPr sz="1800">
                <a:solidFill>
                  <a:schemeClr val="accent3">
                    <a:lumMod val="2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42DD64-0003-44D9-84BA-D8D1EE2026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4" y="2791452"/>
            <a:ext cx="10585452" cy="1061829"/>
          </a:xfrm>
        </p:spPr>
        <p:txBody>
          <a:bodyPr anchor="ctr" anchorCtr="0"/>
          <a:lstStyle>
            <a:lvl1pPr algn="ctr">
              <a:defRPr sz="75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/>
              <a:t>Klik om te bewerken.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6AF439-70B1-4833-98E8-D81A6CDF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Gemeente Rotterdam | Kennismaking Instrumentenhuis | Rotterdam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069166-6918-4B61-B0A5-D59295634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6850" y="6221795"/>
            <a:ext cx="611449" cy="30777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A5FB6D-53CD-49E6-B4E2-6C5827CD4B6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23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4ADBA3-336F-43D4-93C2-57C3658C3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157D25-6B2F-416B-8AF7-DAC6D589A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106A18-144E-4C98-B29E-18EAB17B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F9DDC6-8F30-4C64-B7F1-33C23119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90D045-99CB-45B9-8775-29FF55F90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19001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ot Beeld Zwart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FCCF66-D028-44FA-9356-13E97E773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4EB2E76A-4D35-4F1B-BFF2-EAA8CAE11B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-1"/>
            <a:ext cx="12192001" cy="6857571"/>
          </a:xfrm>
          <a:custGeom>
            <a:avLst/>
            <a:gdLst>
              <a:gd name="connsiteX0" fmla="*/ 1 w 12192001"/>
              <a:gd name="connsiteY0" fmla="*/ 0 h 6857571"/>
              <a:gd name="connsiteX1" fmla="*/ 12192001 w 12192001"/>
              <a:gd name="connsiteY1" fmla="*/ 0 h 6857571"/>
              <a:gd name="connsiteX2" fmla="*/ 12192000 w 12192001"/>
              <a:gd name="connsiteY2" fmla="*/ 5301208 h 6857571"/>
              <a:gd name="connsiteX3" fmla="*/ 12192000 w 12192001"/>
              <a:gd name="connsiteY3" fmla="*/ 6857571 h 6857571"/>
              <a:gd name="connsiteX4" fmla="*/ 0 w 12192001"/>
              <a:gd name="connsiteY4" fmla="*/ 6857571 h 6857571"/>
              <a:gd name="connsiteX5" fmla="*/ 0 w 12192001"/>
              <a:gd name="connsiteY5" fmla="*/ 5034111 h 6857571"/>
              <a:gd name="connsiteX6" fmla="*/ 1 w 12192001"/>
              <a:gd name="connsiteY6" fmla="*/ 5034111 h 6857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57571">
                <a:moveTo>
                  <a:pt x="1" y="0"/>
                </a:moveTo>
                <a:lnTo>
                  <a:pt x="12192001" y="0"/>
                </a:lnTo>
                <a:cubicBezTo>
                  <a:pt x="12192001" y="1767069"/>
                  <a:pt x="12192000" y="3534139"/>
                  <a:pt x="12192000" y="5301208"/>
                </a:cubicBezTo>
                <a:lnTo>
                  <a:pt x="12192000" y="6857571"/>
                </a:lnTo>
                <a:lnTo>
                  <a:pt x="0" y="6857571"/>
                </a:lnTo>
                <a:lnTo>
                  <a:pt x="0" y="5034111"/>
                </a:lnTo>
                <a:lnTo>
                  <a:pt x="1" y="5034111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tIns="1044000" anchor="ctr" anchorCtr="0">
            <a:noAutofit/>
          </a:bodyPr>
          <a:lstStyle>
            <a:lvl1pPr algn="ctr">
              <a:buNone/>
              <a:defRPr sz="1800">
                <a:solidFill>
                  <a:schemeClr val="accent3">
                    <a:lumMod val="2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42DD64-0003-44D9-84BA-D8D1EE2026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6086" y="2621713"/>
            <a:ext cx="6206258" cy="552139"/>
          </a:xfrm>
        </p:spPr>
        <p:txBody>
          <a:bodyPr anchor="ctr" anchorCtr="0"/>
          <a:lstStyle>
            <a:lvl1pPr algn="ctr">
              <a:defRPr sz="3800" b="0" i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l-NL"/>
              <a:t>Klik om te bewerken.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6AF439-70B1-4833-98E8-D81A6CDF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Gemeente Rotterdam | Kennismaking Instrumentenhuis | Rotterdam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069166-6918-4B61-B0A5-D59295634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6850" y="6221795"/>
            <a:ext cx="611449" cy="30777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A5FB6D-53CD-49E6-B4E2-6C5827CD4B6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7441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d 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561D809-9D06-4339-905E-57D15BF52D5F}"/>
              </a:ext>
            </a:extLst>
          </p:cNvPr>
          <p:cNvCxnSpPr/>
          <p:nvPr userDrawn="1"/>
        </p:nvCxnSpPr>
        <p:spPr>
          <a:xfrm>
            <a:off x="371475" y="5687728"/>
            <a:ext cx="1144905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C64C0D87-9DD0-440C-96F2-F1EA822656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3454" y="352892"/>
            <a:ext cx="11533584" cy="957955"/>
          </a:xfrm>
        </p:spPr>
        <p:txBody>
          <a:bodyPr anchor="t" anchorCtr="0"/>
          <a:lstStyle>
            <a:lvl1pPr algn="l">
              <a:lnSpc>
                <a:spcPct val="83000"/>
              </a:lnSpc>
              <a:defRPr sz="7500" b="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nl-NL"/>
              <a:t>Klik om stijl te bewerken.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ED989A-7D39-4965-A5D1-BCEF82645B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3275" y="4443879"/>
            <a:ext cx="6732885" cy="300788"/>
          </a:xfrm>
        </p:spPr>
        <p:txBody>
          <a:bodyPr wrap="square">
            <a:spAutoFit/>
          </a:bodyPr>
          <a:lstStyle>
            <a:lvl1pPr marL="0" indent="0" algn="l">
              <a:buNone/>
              <a:defRPr sz="2000" b="1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Naam.</a:t>
            </a:r>
          </a:p>
        </p:txBody>
      </p:sp>
      <p:pic>
        <p:nvPicPr>
          <p:cNvPr id="16" name="Afbeelding 15" descr="Afbeelding met tekst&#10;&#10;Automatisch gegenereerde beschrijving">
            <a:extLst>
              <a:ext uri="{FF2B5EF4-FFF2-40B4-BE49-F238E27FC236}">
                <a16:creationId xmlns:a16="http://schemas.microsoft.com/office/drawing/2014/main" id="{A5B25EEC-5C10-4B91-A1FF-261E730751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7377" y="5966486"/>
            <a:ext cx="2736000" cy="497454"/>
          </a:xfrm>
          <a:prstGeom prst="rect">
            <a:avLst/>
          </a:prstGeom>
        </p:spPr>
      </p:pic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5EE1B71-1BA1-4978-AF31-0F69513850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03274" y="4792735"/>
            <a:ext cx="5040313" cy="240579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pPr lvl="0"/>
            <a:r>
              <a:rPr lang="nl-NL"/>
              <a:t>Functie.</a:t>
            </a:r>
          </a:p>
        </p:txBody>
      </p:sp>
      <p:sp>
        <p:nvSpPr>
          <p:cNvPr id="12" name="Tijdelijke aanduiding voor tekst 4">
            <a:extLst>
              <a:ext uri="{FF2B5EF4-FFF2-40B4-BE49-F238E27FC236}">
                <a16:creationId xmlns:a16="http://schemas.microsoft.com/office/drawing/2014/main" id="{C15B090D-116F-442C-9B17-6241D13208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3274" y="5104837"/>
            <a:ext cx="5040313" cy="240579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pPr lvl="0"/>
            <a:r>
              <a:rPr lang="nl-NL"/>
              <a:t>Telefoon | mail.</a:t>
            </a:r>
          </a:p>
        </p:txBody>
      </p:sp>
    </p:spTree>
    <p:extLst>
      <p:ext uri="{BB962C8B-B14F-4D97-AF65-F5344CB8AC3E}">
        <p14:creationId xmlns:p14="http://schemas.microsoft.com/office/powerpoint/2010/main" val="2869318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DD1C48D-CCE3-481D-BB73-62C94F7B8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Gemeente Rotterdam | Kennismaking Instrumentenhuis | Rotterdam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50C081-C382-4BAB-B7AA-8D5B82158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FB6D-53CD-49E6-B4E2-6C5827CD4B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45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906CAA-7298-420A-BD42-61366159A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DD52329-D639-417D-906E-0346665AE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E02271-0D46-4A8B-A5E1-9EAFC3E60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B104-6D74-4CDA-BCA7-D5096221D69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FBC2DD-03EF-404C-846E-C01A1027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C5572C-BF34-4750-9C8B-A0CF1C8E5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721-C831-4062-AB9E-00059E3F0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5562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F0323-C579-4DA7-84D1-DA349B047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A52C95-3D60-46B9-903D-60ABE39E0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3A76F8-8EED-4DCD-9BA6-DD122574E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B104-6D74-4CDA-BCA7-D5096221D69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75CD31-4B60-418E-AE31-A70E76471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48B8BD-5E85-44B3-992F-98C2515C4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8721-C831-4062-AB9E-00059E3F0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7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1847A1-A396-47E2-91BD-E28AB3F96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EDD4DA9-3D5F-4D85-99B0-84E4D23FC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6DEFA1-C549-48BA-A93D-C2799A8F3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771373-1C56-4FA5-9911-C96EF1F9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ED8BD5-E87D-41F4-BB07-F1C7297F4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90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60FB0A-A520-4849-8B2C-7E685DAC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BE4A6F-C699-447E-BDAC-28F7119C2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3F5E2D7-866C-4EF4-97BE-AC131E2F2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84DB7C8-8A9A-49C5-A98B-19AC56D9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5AA77CF-B28E-47C6-85A1-EE3656377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21F291F-BD1B-4BAA-B057-0F101AB5B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58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678FC-46D8-4344-A8AC-D3A7DAE1C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2DB026-90AB-4439-BE58-9DC71D94D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A2693B-80FD-4F6A-8369-91B98A535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65255F1-2A32-493E-B300-503691376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FBD8CD5-6C1F-4FF8-9778-3ACF9CFBB7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9D286B7-335D-41A6-873A-7C185D512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68DC5E4-88AE-4C02-BB9E-96505782E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DC02B1E-D2B9-488E-84A6-1043D55B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948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CE3DC3-D8B0-45ED-9000-B29D20AC2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B7DB7EC-B248-44DB-A912-A2B37EA6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E36961A-4867-42FA-B7CA-399AE7AB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7CF796B-A9DC-4D7A-8BED-CE488DA7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0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104E89B-27FE-4388-B387-15178EF60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A4A3AEC-9DAD-4235-B6AE-910EC1538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5F3D1A4-0A82-4035-B5F4-8667F4EB1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97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453F45-5D9A-489C-A32D-6EDBF0163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0A91EE-1E58-40E2-BF20-01D528E64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ADB7954-0F01-4029-A8A9-1A34072F4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F1A221E-104D-4CF7-9B5C-E92092C8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50B649D-7D86-4388-96AD-7E51B7D22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5592B72-63B3-4560-9C1A-25A27D444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01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CDB4B1-E576-4C6B-BF0B-9CF50F9E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FE0763F-ADB1-4B2A-9B8A-2F7C3DBE1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59A0BBB-CBC6-458F-ADBC-47A7B7339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F0B357D-59A7-4424-AC94-A217224D0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1B9D2F6-54A5-4082-BEC6-D76C9F53C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1DE921-3CB5-4C8F-9B1F-BB58EE80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15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EBE279D-AC46-4535-912C-2691F2569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61B9B7A-096A-4410-9DBF-9AEA9EFA5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51F678-8354-462C-8E83-3FE0AF492C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F0C4C-B82C-4DC3-92BE-A36FD915A050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732ACC9-99FD-465A-BF17-791696B6A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A85B35-FFFF-4359-A6F7-2212D0167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C7F14-EC54-4FF7-AF7B-05FB3A5E5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582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030D29-D884-4D67-B35A-C53B2F8C5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3274" y="1416236"/>
            <a:ext cx="8064501" cy="275043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nl-NL"/>
              <a:t>Klikken om de tekststijl van het model te bewerken.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  <a:p>
            <a:pPr lvl="5"/>
            <a:r>
              <a:rPr lang="nl-NL"/>
              <a:t>Zesde niveau</a:t>
            </a:r>
          </a:p>
          <a:p>
            <a:pPr lvl="6"/>
            <a:r>
              <a:rPr lang="nl-NL"/>
              <a:t>Zevende niveau</a:t>
            </a:r>
          </a:p>
          <a:p>
            <a:pPr lvl="7"/>
            <a:r>
              <a:rPr lang="nl-NL"/>
              <a:t>Achtste niveau</a:t>
            </a:r>
          </a:p>
          <a:p>
            <a:pPr lvl="8"/>
            <a:r>
              <a:rPr lang="nl-NL"/>
              <a:t>Negende niveau</a:t>
            </a:r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692C172-119C-46CD-A48C-AEBAD963D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333375"/>
            <a:ext cx="11376025" cy="4247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nl-NL"/>
              <a:t>Klik om stijl te bewerken.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67B8AD-E6CC-439E-8C05-A689B4CA4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7986" y="6347705"/>
            <a:ext cx="7416205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/>
              <a:t>Gemeente Rotterdam | Kennismaking Instrumentenhuis | Rotterdam</a:t>
            </a:r>
            <a:endParaRPr lang="nl-NL" b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AB56EB-CB24-4FEA-975B-F6B5ADE4DB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86850" y="6224176"/>
            <a:ext cx="611449" cy="30777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2000" b="1">
                <a:solidFill>
                  <a:schemeClr val="bg2"/>
                </a:solidFill>
                <a:latin typeface="+mn-lt"/>
              </a:defRPr>
            </a:lvl1pPr>
          </a:lstStyle>
          <a:p>
            <a:fld id="{F8A5FB6D-53CD-49E6-B4E2-6C5827CD4B69}" type="slidenum">
              <a:rPr lang="nl-NL" smtClean="0"/>
              <a:pPr/>
              <a:t>‹nr.›</a:t>
            </a:fld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97255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l" defTabSz="914400" rtl="0" eaLnBrk="1" latinLnBrk="0" hangingPunct="1">
        <a:lnSpc>
          <a:spcPct val="92000"/>
        </a:lnSpc>
        <a:spcBef>
          <a:spcPct val="0"/>
        </a:spcBef>
        <a:buNone/>
        <a:defRPr sz="3000" kern="1200">
          <a:solidFill>
            <a:schemeClr val="bg2"/>
          </a:solidFill>
          <a:latin typeface="Bolder Light" panose="00000400000000000000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5000"/>
        </a:lnSpc>
        <a:spcBef>
          <a:spcPts val="3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Bolder Light" panose="00000400000000000000" pitchFamily="2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105000"/>
        </a:lnSpc>
        <a:spcBef>
          <a:spcPts val="300"/>
        </a:spcBef>
        <a:buSzPct val="80000"/>
        <a:buFont typeface="Wingdings" panose="05000000000000000000" pitchFamily="2" charset="2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5000"/>
        </a:lnSpc>
        <a:spcBef>
          <a:spcPts val="3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412750" indent="-180975" algn="l" defTabSz="914400" rtl="0" eaLnBrk="1" latinLnBrk="0" hangingPunct="1">
        <a:lnSpc>
          <a:spcPct val="105000"/>
        </a:lnSpc>
        <a:spcBef>
          <a:spcPts val="3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5000"/>
        </a:lnSpc>
        <a:spcBef>
          <a:spcPts val="300"/>
        </a:spcBef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5pPr>
      <a:lvl6pPr marL="361950" indent="-361950" algn="l" defTabSz="914400" rtl="0" eaLnBrk="1" latinLnBrk="0" hangingPunct="1">
        <a:lnSpc>
          <a:spcPct val="105000"/>
        </a:lnSpc>
        <a:spcBef>
          <a:spcPts val="300"/>
        </a:spcBef>
        <a:buFont typeface="+mj-lt"/>
        <a:buAutoNum type="arabicPeriod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717550" indent="-355600" algn="l" defTabSz="914400" rtl="0" eaLnBrk="1" latinLnBrk="0" hangingPunct="1">
        <a:lnSpc>
          <a:spcPct val="105000"/>
        </a:lnSpc>
        <a:spcBef>
          <a:spcPts val="300"/>
        </a:spcBef>
        <a:buFont typeface="+mj-lt"/>
        <a:buAutoNum type="alphaLcPeriod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5000"/>
        </a:lnSpc>
        <a:spcBef>
          <a:spcPts val="300"/>
        </a:spcBef>
        <a:buFont typeface="Arial" panose="020B0604020202020204" pitchFamily="34" charset="0"/>
        <a:buNone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5000"/>
        </a:lnSpc>
        <a:spcBef>
          <a:spcPts val="3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296">
          <p15:clr>
            <a:srgbClr val="F26B43"/>
          </p15:clr>
        </p15:guide>
        <p15:guide id="3" pos="257">
          <p15:clr>
            <a:srgbClr val="F26B43"/>
          </p15:clr>
        </p15:guide>
        <p15:guide id="4" pos="7423">
          <p15:clr>
            <a:srgbClr val="F26B43"/>
          </p15:clr>
        </p15:guide>
        <p15:guide id="5" orient="horz" pos="210">
          <p15:clr>
            <a:srgbClr val="F26B43"/>
          </p15:clr>
        </p15:guide>
        <p15:guide id="6" orient="horz" pos="890">
          <p15:clr>
            <a:srgbClr val="F26B43"/>
          </p15:clr>
        </p15:guide>
        <p15:guide id="7" pos="506">
          <p15:clr>
            <a:srgbClr val="F26B43"/>
          </p15:clr>
        </p15:guide>
        <p15:guide id="8" pos="7174">
          <p15:clr>
            <a:srgbClr val="F26B43"/>
          </p15:clr>
        </p15:guide>
        <p15:guide id="9" orient="horz" pos="3702">
          <p15:clr>
            <a:srgbClr val="F26B43"/>
          </p15:clr>
        </p15:guide>
        <p15:guide id="10" pos="5586">
          <p15:clr>
            <a:srgbClr val="F26B43"/>
          </p15:clr>
        </p15:guide>
        <p15:guide id="11" pos="3999">
          <p15:clr>
            <a:srgbClr val="F26B43"/>
          </p15:clr>
        </p15:guide>
        <p15:guide id="12" pos="36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B9F88EBF-DCA1-4CD4-BC22-77B8CD30C2FF}"/>
              </a:ext>
            </a:extLst>
          </p:cNvPr>
          <p:cNvSpPr/>
          <p:nvPr/>
        </p:nvSpPr>
        <p:spPr>
          <a:xfrm>
            <a:off x="217456" y="431598"/>
            <a:ext cx="11746572" cy="63261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/>
              <a:t>DIT DOEN WIJ DOOR:</a:t>
            </a:r>
          </a:p>
        </p:txBody>
      </p:sp>
      <p:sp>
        <p:nvSpPr>
          <p:cNvPr id="2" name="Tekstballon: rechthoek met afgeronde hoeken 1">
            <a:extLst>
              <a:ext uri="{FF2B5EF4-FFF2-40B4-BE49-F238E27FC236}">
                <a16:creationId xmlns:a16="http://schemas.microsoft.com/office/drawing/2014/main" id="{6554669D-98EE-484E-BE5E-DAC90EEC9C7E}"/>
              </a:ext>
            </a:extLst>
          </p:cNvPr>
          <p:cNvSpPr/>
          <p:nvPr/>
        </p:nvSpPr>
        <p:spPr>
          <a:xfrm>
            <a:off x="586239" y="1438805"/>
            <a:ext cx="3489737" cy="2953509"/>
          </a:xfrm>
          <a:prstGeom prst="wedgeRoundRectCallout">
            <a:avLst>
              <a:gd name="adj1" fmla="val -22641"/>
              <a:gd name="adj2" fmla="val 67293"/>
              <a:gd name="adj3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solidFill>
                <a:srgbClr val="00B050"/>
              </a:solidFill>
            </a:endParaRPr>
          </a:p>
        </p:txBody>
      </p:sp>
      <p:sp>
        <p:nvSpPr>
          <p:cNvPr id="3" name="Tekstballon: rechthoek met afgeronde hoeken 2">
            <a:extLst>
              <a:ext uri="{FF2B5EF4-FFF2-40B4-BE49-F238E27FC236}">
                <a16:creationId xmlns:a16="http://schemas.microsoft.com/office/drawing/2014/main" id="{4CDF13D8-F99C-4060-8996-540672DCD3F7}"/>
              </a:ext>
            </a:extLst>
          </p:cNvPr>
          <p:cNvSpPr/>
          <p:nvPr/>
        </p:nvSpPr>
        <p:spPr>
          <a:xfrm>
            <a:off x="4368916" y="1438805"/>
            <a:ext cx="3489737" cy="2953509"/>
          </a:xfrm>
          <a:prstGeom prst="wedgeRoundRectCallout">
            <a:avLst>
              <a:gd name="adj1" fmla="val 16026"/>
              <a:gd name="adj2" fmla="val 63847"/>
              <a:gd name="adj3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solidFill>
                <a:srgbClr val="00B050"/>
              </a:solidFill>
            </a:endParaRPr>
          </a:p>
        </p:txBody>
      </p:sp>
      <p:sp>
        <p:nvSpPr>
          <p:cNvPr id="4" name="Tekstballon: rechthoek met afgeronde hoeken 3">
            <a:extLst>
              <a:ext uri="{FF2B5EF4-FFF2-40B4-BE49-F238E27FC236}">
                <a16:creationId xmlns:a16="http://schemas.microsoft.com/office/drawing/2014/main" id="{BF5D4F89-8189-46D1-B5C5-87594375579E}"/>
              </a:ext>
            </a:extLst>
          </p:cNvPr>
          <p:cNvSpPr/>
          <p:nvPr/>
        </p:nvSpPr>
        <p:spPr>
          <a:xfrm>
            <a:off x="8151593" y="1438805"/>
            <a:ext cx="3489737" cy="2887777"/>
          </a:xfrm>
          <a:prstGeom prst="wedgeRoundRectCallo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solidFill>
                <a:srgbClr val="00B050"/>
              </a:solidFill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2573107-0431-4B6A-AB13-54545743650E}"/>
              </a:ext>
            </a:extLst>
          </p:cNvPr>
          <p:cNvSpPr txBox="1"/>
          <p:nvPr/>
        </p:nvSpPr>
        <p:spPr>
          <a:xfrm>
            <a:off x="1295659" y="1308006"/>
            <a:ext cx="2327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1200" dirty="0"/>
            </a:br>
            <a:r>
              <a:rPr lang="en-US" sz="1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job </a:t>
            </a:r>
            <a:r>
              <a:rPr lang="en-US" sz="1200" dirty="0">
                <a:solidFill>
                  <a:srgbClr val="202124"/>
                </a:solidFill>
                <a:latin typeface="arial" panose="020B0604020202020204" pitchFamily="34" charset="0"/>
              </a:rPr>
              <a:t>have </a:t>
            </a:r>
            <a:r>
              <a:rPr lang="en-US" sz="1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seekers access to digital resources</a:t>
            </a:r>
            <a:endParaRPr lang="nl-NL" sz="1200" dirty="0">
              <a:solidFill>
                <a:srgbClr val="008000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AFD0433-F371-4DD7-BCED-03969F8FB46C}"/>
              </a:ext>
            </a:extLst>
          </p:cNvPr>
          <p:cNvSpPr txBox="1"/>
          <p:nvPr/>
        </p:nvSpPr>
        <p:spPr>
          <a:xfrm>
            <a:off x="4967743" y="1506364"/>
            <a:ext cx="2185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err="1">
                <a:solidFill>
                  <a:srgbClr val="008000"/>
                </a:solidFill>
              </a:rPr>
              <a:t>Reducieng</a:t>
            </a:r>
            <a:r>
              <a:rPr lang="nl-NL" sz="1200" dirty="0">
                <a:solidFill>
                  <a:srgbClr val="008000"/>
                </a:solidFill>
              </a:rPr>
              <a:t> digital </a:t>
            </a:r>
            <a:r>
              <a:rPr lang="nl-NL" sz="1200" dirty="0" err="1">
                <a:solidFill>
                  <a:srgbClr val="008000"/>
                </a:solidFill>
              </a:rPr>
              <a:t>inequality</a:t>
            </a:r>
            <a:r>
              <a:rPr lang="nl-NL" sz="1200" dirty="0">
                <a:solidFill>
                  <a:srgbClr val="008000"/>
                </a:solidFill>
              </a:rPr>
              <a:t> </a:t>
            </a:r>
            <a:r>
              <a:rPr lang="nl-NL" sz="1200" dirty="0" err="1">
                <a:solidFill>
                  <a:srgbClr val="008000"/>
                </a:solidFill>
              </a:rPr>
              <a:t>among</a:t>
            </a:r>
            <a:r>
              <a:rPr lang="nl-NL" sz="1200" dirty="0">
                <a:solidFill>
                  <a:srgbClr val="008000"/>
                </a:solidFill>
              </a:rPr>
              <a:t> job </a:t>
            </a:r>
            <a:r>
              <a:rPr lang="nl-NL" sz="1200" dirty="0" err="1">
                <a:solidFill>
                  <a:srgbClr val="008000"/>
                </a:solidFill>
              </a:rPr>
              <a:t>seekers</a:t>
            </a:r>
            <a:endParaRPr lang="nl-NL" sz="1200" dirty="0">
              <a:solidFill>
                <a:srgbClr val="008000"/>
              </a:solidFill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94425D0-B0AB-4C90-AC93-4D41E72A8B94}"/>
              </a:ext>
            </a:extLst>
          </p:cNvPr>
          <p:cNvSpPr txBox="1"/>
          <p:nvPr/>
        </p:nvSpPr>
        <p:spPr>
          <a:xfrm>
            <a:off x="8665820" y="1500331"/>
            <a:ext cx="2938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>
                <a:solidFill>
                  <a:srgbClr val="008000"/>
                </a:solidFill>
              </a:rPr>
              <a:t>Digital tools </a:t>
            </a:r>
            <a:r>
              <a:rPr lang="nl-NL" sz="1200" dirty="0" err="1">
                <a:solidFill>
                  <a:srgbClr val="008000"/>
                </a:solidFill>
              </a:rPr>
              <a:t>will</a:t>
            </a:r>
            <a:r>
              <a:rPr lang="nl-NL" sz="1200" dirty="0">
                <a:solidFill>
                  <a:srgbClr val="008000"/>
                </a:solidFill>
              </a:rPr>
              <a:t> </a:t>
            </a:r>
            <a:r>
              <a:rPr lang="nl-NL" sz="1200" dirty="0" err="1">
                <a:solidFill>
                  <a:srgbClr val="008000"/>
                </a:solidFill>
              </a:rPr>
              <a:t>be</a:t>
            </a:r>
            <a:r>
              <a:rPr lang="nl-NL" sz="1200" dirty="0">
                <a:solidFill>
                  <a:srgbClr val="008000"/>
                </a:solidFill>
              </a:rPr>
              <a:t> (</a:t>
            </a:r>
            <a:r>
              <a:rPr lang="nl-NL" sz="1200" dirty="0" err="1">
                <a:solidFill>
                  <a:srgbClr val="008000"/>
                </a:solidFill>
              </a:rPr>
              <a:t>permanently</a:t>
            </a:r>
            <a:r>
              <a:rPr lang="nl-NL" sz="1200" dirty="0">
                <a:solidFill>
                  <a:srgbClr val="008000"/>
                </a:solidFill>
              </a:rPr>
              <a:t>)</a:t>
            </a:r>
            <a:r>
              <a:rPr lang="nl-NL" sz="1200" dirty="0" err="1">
                <a:solidFill>
                  <a:srgbClr val="008000"/>
                </a:solidFill>
              </a:rPr>
              <a:t>offered</a:t>
            </a:r>
            <a:endParaRPr lang="nl-NL" sz="1200" dirty="0">
              <a:solidFill>
                <a:srgbClr val="008000"/>
              </a:solidFill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9FDCB5F-8EED-4198-ADFF-D606CA523993}"/>
              </a:ext>
            </a:extLst>
          </p:cNvPr>
          <p:cNvSpPr txBox="1"/>
          <p:nvPr/>
        </p:nvSpPr>
        <p:spPr>
          <a:xfrm>
            <a:off x="1749396" y="1930054"/>
            <a:ext cx="1273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8000"/>
                </a:solidFill>
              </a:rPr>
              <a:t>Resources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5A19315-DDFF-4827-9B8D-B7CE95938C7C}"/>
              </a:ext>
            </a:extLst>
          </p:cNvPr>
          <p:cNvSpPr txBox="1"/>
          <p:nvPr/>
        </p:nvSpPr>
        <p:spPr>
          <a:xfrm>
            <a:off x="5106815" y="1882849"/>
            <a:ext cx="1782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8000"/>
                </a:solidFill>
              </a:rPr>
              <a:t>         SKILLS 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FFF26E4-D112-493F-BE46-9BE35D7B2D59}"/>
              </a:ext>
            </a:extLst>
          </p:cNvPr>
          <p:cNvSpPr txBox="1"/>
          <p:nvPr/>
        </p:nvSpPr>
        <p:spPr>
          <a:xfrm>
            <a:off x="9284890" y="1830827"/>
            <a:ext cx="1782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8000"/>
                </a:solidFill>
              </a:rPr>
              <a:t>      OFFER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0A92DBA-41F0-4775-A634-57F91430F590}"/>
              </a:ext>
            </a:extLst>
          </p:cNvPr>
          <p:cNvSpPr txBox="1"/>
          <p:nvPr/>
        </p:nvSpPr>
        <p:spPr>
          <a:xfrm>
            <a:off x="981123" y="372310"/>
            <a:ext cx="7528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b="1">
                <a:solidFill>
                  <a:srgbClr val="FF9900"/>
                </a:solidFill>
              </a:rPr>
              <a:t>Jobseekers</a:t>
            </a:r>
            <a:r>
              <a:rPr lang="nl-NL" sz="1600" b="1" dirty="0">
                <a:solidFill>
                  <a:srgbClr val="FF9900"/>
                </a:solidFill>
              </a:rPr>
              <a:t> make maximum </a:t>
            </a:r>
            <a:r>
              <a:rPr lang="nl-NL" sz="1600" b="1" dirty="0" err="1">
                <a:solidFill>
                  <a:srgbClr val="FF9900"/>
                </a:solidFill>
              </a:rPr>
              <a:t>use</a:t>
            </a:r>
            <a:r>
              <a:rPr lang="nl-NL" sz="1600" b="1" dirty="0">
                <a:solidFill>
                  <a:srgbClr val="FF9900"/>
                </a:solidFill>
              </a:rPr>
              <a:t> of digital tools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CED35EB2-AADF-49CA-9CB7-298B97CB3C67}"/>
              </a:ext>
            </a:extLst>
          </p:cNvPr>
          <p:cNvSpPr txBox="1"/>
          <p:nvPr/>
        </p:nvSpPr>
        <p:spPr>
          <a:xfrm>
            <a:off x="-905543" y="800295"/>
            <a:ext cx="1174657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l-NL" sz="1400" b="1" dirty="0">
                <a:solidFill>
                  <a:srgbClr val="008000"/>
                </a:solidFill>
              </a:rPr>
              <a:t>PROJECTEN 2022 TEAM Development – DIGITAL SERVICE</a:t>
            </a:r>
          </a:p>
        </p:txBody>
      </p:sp>
      <p:sp>
        <p:nvSpPr>
          <p:cNvPr id="32" name="Ovaal 31">
            <a:extLst>
              <a:ext uri="{FF2B5EF4-FFF2-40B4-BE49-F238E27FC236}">
                <a16:creationId xmlns:a16="http://schemas.microsoft.com/office/drawing/2014/main" id="{3EC42526-695B-4CB7-B608-67DD8984A2C8}"/>
              </a:ext>
            </a:extLst>
          </p:cNvPr>
          <p:cNvSpPr/>
          <p:nvPr/>
        </p:nvSpPr>
        <p:spPr>
          <a:xfrm>
            <a:off x="679680" y="2291642"/>
            <a:ext cx="3253193" cy="1802681"/>
          </a:xfrm>
          <a:prstGeom prst="ellipse">
            <a:avLst/>
          </a:prstGeom>
          <a:solidFill>
            <a:srgbClr val="E2F0D9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70E9F795-4DBE-4E58-95CE-8BF82D498909}"/>
              </a:ext>
            </a:extLst>
          </p:cNvPr>
          <p:cNvSpPr txBox="1"/>
          <p:nvPr/>
        </p:nvSpPr>
        <p:spPr>
          <a:xfrm>
            <a:off x="1589844" y="3565634"/>
            <a:ext cx="1482526" cy="579252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nl-NL" sz="1000" dirty="0" err="1">
                <a:solidFill>
                  <a:schemeClr val="bg1"/>
                </a:solidFill>
                <a:cs typeface="Calibri"/>
              </a:rPr>
              <a:t>Responding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</a:t>
            </a:r>
            <a:r>
              <a:rPr lang="nl-NL" sz="1000" dirty="0" err="1">
                <a:solidFill>
                  <a:schemeClr val="bg1"/>
                </a:solidFill>
                <a:cs typeface="Calibri"/>
              </a:rPr>
              <a:t>to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</a:t>
            </a:r>
            <a:r>
              <a:rPr lang="nl-NL" sz="1000" dirty="0" err="1">
                <a:solidFill>
                  <a:schemeClr val="bg1"/>
                </a:solidFill>
                <a:cs typeface="Calibri"/>
              </a:rPr>
              <a:t>existing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</a:t>
            </a:r>
            <a:r>
              <a:rPr lang="nl-NL" sz="1000" dirty="0" err="1">
                <a:solidFill>
                  <a:schemeClr val="bg1"/>
                </a:solidFill>
                <a:cs typeface="Calibri"/>
              </a:rPr>
              <a:t>initiatives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(</a:t>
            </a:r>
            <a:r>
              <a:rPr lang="nl-NL" sz="1000" dirty="0" err="1">
                <a:solidFill>
                  <a:schemeClr val="bg1"/>
                </a:solidFill>
                <a:cs typeface="Calibri"/>
              </a:rPr>
              <a:t>Digi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Surfer, </a:t>
            </a:r>
            <a:r>
              <a:rPr lang="nl-NL" sz="1000" dirty="0" err="1">
                <a:solidFill>
                  <a:schemeClr val="bg1"/>
                </a:solidFill>
                <a:cs typeface="Calibri"/>
              </a:rPr>
              <a:t>DigiTheek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)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56E1021-3F0A-4D81-9C9E-7A6418FFBA39}"/>
              </a:ext>
            </a:extLst>
          </p:cNvPr>
          <p:cNvSpPr txBox="1"/>
          <p:nvPr/>
        </p:nvSpPr>
        <p:spPr>
          <a:xfrm>
            <a:off x="694359" y="2472773"/>
            <a:ext cx="1202600" cy="461664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</a:rPr>
              <a:t>Special </a:t>
            </a:r>
            <a:r>
              <a:rPr lang="nl-NL" sz="1000" b="1" dirty="0" err="1">
                <a:solidFill>
                  <a:schemeClr val="bg1"/>
                </a:solidFill>
              </a:rPr>
              <a:t>wellfare</a:t>
            </a:r>
            <a:r>
              <a:rPr lang="nl-NL" sz="1000" b="1" dirty="0">
                <a:solidFill>
                  <a:schemeClr val="bg1"/>
                </a:solidFill>
              </a:rPr>
              <a:t> Policy </a:t>
            </a:r>
            <a:r>
              <a:rPr lang="nl-NL" sz="1000" b="1" dirty="0" err="1">
                <a:solidFill>
                  <a:schemeClr val="bg1"/>
                </a:solidFill>
              </a:rPr>
              <a:t>chenge</a:t>
            </a:r>
            <a:endParaRPr lang="nl-NL" sz="10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A7BA97C0-620D-422A-97BB-FBFCCDF8ADCF}"/>
              </a:ext>
            </a:extLst>
          </p:cNvPr>
          <p:cNvSpPr txBox="1"/>
          <p:nvPr/>
        </p:nvSpPr>
        <p:spPr>
          <a:xfrm>
            <a:off x="2779258" y="2494147"/>
            <a:ext cx="1213183" cy="683913"/>
          </a:xfrm>
          <a:prstGeom prst="rect">
            <a:avLst/>
          </a:prstGeom>
          <a:solidFill>
            <a:srgbClr val="00B050"/>
          </a:solidFill>
          <a:ln w="28575">
            <a:solidFill>
              <a:srgbClr val="FFB300"/>
            </a:solidFill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nl-NL" sz="1000" dirty="0" err="1">
                <a:solidFill>
                  <a:schemeClr val="bg1"/>
                </a:solidFill>
                <a:cs typeface="Calibri"/>
              </a:rPr>
              <a:t>Available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</a:t>
            </a:r>
            <a:r>
              <a:rPr lang="nl-NL" sz="1000" dirty="0" err="1">
                <a:solidFill>
                  <a:schemeClr val="bg1"/>
                </a:solidFill>
                <a:cs typeface="Calibri"/>
              </a:rPr>
              <a:t>within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</a:t>
            </a:r>
            <a:r>
              <a:rPr lang="nl-NL" sz="1000" dirty="0" err="1">
                <a:solidFill>
                  <a:schemeClr val="bg1"/>
                </a:solidFill>
                <a:cs typeface="Calibri"/>
              </a:rPr>
              <a:t>the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Digital </a:t>
            </a:r>
            <a:r>
              <a:rPr lang="nl-NL" sz="1000" dirty="0" err="1">
                <a:solidFill>
                  <a:schemeClr val="bg1"/>
                </a:solidFill>
                <a:cs typeface="Calibri"/>
              </a:rPr>
              <a:t>Inclusion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Project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5AF0DB6A-DA55-4E9B-8FBB-ABCD0E3663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347" y="2678446"/>
            <a:ext cx="765094" cy="654744"/>
          </a:xfrm>
          <a:prstGeom prst="rect">
            <a:avLst/>
          </a:prstGeom>
        </p:spPr>
      </p:pic>
      <p:sp>
        <p:nvSpPr>
          <p:cNvPr id="50" name="Ovaal 49">
            <a:extLst>
              <a:ext uri="{FF2B5EF4-FFF2-40B4-BE49-F238E27FC236}">
                <a16:creationId xmlns:a16="http://schemas.microsoft.com/office/drawing/2014/main" id="{7AB60715-BA64-4F81-B1FE-4874D3645F44}"/>
              </a:ext>
            </a:extLst>
          </p:cNvPr>
          <p:cNvSpPr/>
          <p:nvPr/>
        </p:nvSpPr>
        <p:spPr>
          <a:xfrm>
            <a:off x="4464146" y="2312605"/>
            <a:ext cx="3253193" cy="1802681"/>
          </a:xfrm>
          <a:prstGeom prst="ellipse">
            <a:avLst/>
          </a:prstGeom>
          <a:solidFill>
            <a:srgbClr val="E2F0D9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F5BCE03F-4CD8-40DB-AE60-DDA572F9C8B8}"/>
              </a:ext>
            </a:extLst>
          </p:cNvPr>
          <p:cNvSpPr txBox="1"/>
          <p:nvPr/>
        </p:nvSpPr>
        <p:spPr>
          <a:xfrm>
            <a:off x="4617759" y="3410888"/>
            <a:ext cx="1402041" cy="683435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nl-NL" sz="1000" dirty="0" err="1">
                <a:solidFill>
                  <a:schemeClr val="bg1"/>
                </a:solidFill>
              </a:rPr>
              <a:t>Develop</a:t>
            </a:r>
            <a:r>
              <a:rPr lang="nl-NL" sz="1000" dirty="0">
                <a:solidFill>
                  <a:schemeClr val="bg1"/>
                </a:solidFill>
              </a:rPr>
              <a:t> tools </a:t>
            </a:r>
            <a:r>
              <a:rPr lang="nl-NL" sz="1000" dirty="0" err="1">
                <a:solidFill>
                  <a:schemeClr val="bg1"/>
                </a:solidFill>
              </a:rPr>
              <a:t>for</a:t>
            </a:r>
            <a:r>
              <a:rPr lang="nl-NL" sz="1000" dirty="0">
                <a:solidFill>
                  <a:schemeClr val="bg1"/>
                </a:solidFill>
              </a:rPr>
              <a:t> digital skills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7A4229FD-0165-4045-B984-EB80E5ADA5E7}"/>
              </a:ext>
            </a:extLst>
          </p:cNvPr>
          <p:cNvSpPr txBox="1"/>
          <p:nvPr/>
        </p:nvSpPr>
        <p:spPr>
          <a:xfrm>
            <a:off x="4507325" y="2540093"/>
            <a:ext cx="1202600" cy="461664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nl-NL" sz="1000" b="1" dirty="0" err="1">
                <a:solidFill>
                  <a:schemeClr val="bg1"/>
                </a:solidFill>
              </a:rPr>
              <a:t>Connecting</a:t>
            </a:r>
            <a:r>
              <a:rPr lang="nl-NL" sz="1000" b="1" dirty="0">
                <a:solidFill>
                  <a:schemeClr val="bg1"/>
                </a:solidFill>
              </a:rPr>
              <a:t> </a:t>
            </a:r>
            <a:r>
              <a:rPr lang="nl-NL" sz="1000" b="1" dirty="0" err="1">
                <a:solidFill>
                  <a:schemeClr val="bg1"/>
                </a:solidFill>
              </a:rPr>
              <a:t>supply</a:t>
            </a:r>
            <a:r>
              <a:rPr lang="nl-NL" sz="1000" b="1" dirty="0">
                <a:solidFill>
                  <a:schemeClr val="bg1"/>
                </a:solidFill>
              </a:rPr>
              <a:t> </a:t>
            </a:r>
            <a:r>
              <a:rPr lang="nl-NL" sz="1000" b="1" dirty="0" err="1">
                <a:solidFill>
                  <a:schemeClr val="bg1"/>
                </a:solidFill>
              </a:rPr>
              <a:t>and</a:t>
            </a:r>
            <a:r>
              <a:rPr lang="nl-NL" sz="1000" b="1" dirty="0">
                <a:solidFill>
                  <a:schemeClr val="bg1"/>
                </a:solidFill>
              </a:rPr>
              <a:t> </a:t>
            </a:r>
            <a:r>
              <a:rPr lang="nl-NL" sz="1000" b="1" dirty="0" err="1">
                <a:solidFill>
                  <a:schemeClr val="bg1"/>
                </a:solidFill>
              </a:rPr>
              <a:t>demand</a:t>
            </a: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71D3D2FF-5E20-46C6-8423-B34AD71D6061}"/>
              </a:ext>
            </a:extLst>
          </p:cNvPr>
          <p:cNvSpPr txBox="1"/>
          <p:nvPr/>
        </p:nvSpPr>
        <p:spPr>
          <a:xfrm>
            <a:off x="6489328" y="3302801"/>
            <a:ext cx="1294673" cy="583770"/>
          </a:xfrm>
          <a:prstGeom prst="rect">
            <a:avLst/>
          </a:prstGeom>
          <a:solidFill>
            <a:srgbClr val="00B050"/>
          </a:solidFill>
          <a:ln w="28575">
            <a:solidFill>
              <a:srgbClr val="FFC000"/>
            </a:solidFill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</a:rPr>
              <a:t>Development of a </a:t>
            </a:r>
            <a:r>
              <a:rPr lang="nl-NL" sz="1000" dirty="0" err="1">
                <a:solidFill>
                  <a:schemeClr val="bg1"/>
                </a:solidFill>
              </a:rPr>
              <a:t>scale</a:t>
            </a:r>
            <a:r>
              <a:rPr lang="nl-NL" sz="1000" dirty="0">
                <a:solidFill>
                  <a:schemeClr val="bg1"/>
                </a:solidFill>
              </a:rPr>
              <a:t>-tool</a:t>
            </a:r>
            <a:endParaRPr lang="nl-NL" sz="10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51" name="Ovaal 50">
            <a:extLst>
              <a:ext uri="{FF2B5EF4-FFF2-40B4-BE49-F238E27FC236}">
                <a16:creationId xmlns:a16="http://schemas.microsoft.com/office/drawing/2014/main" id="{2AA7EE10-AEFB-484B-A4FC-CBD3195AC96D}"/>
              </a:ext>
            </a:extLst>
          </p:cNvPr>
          <p:cNvSpPr/>
          <p:nvPr/>
        </p:nvSpPr>
        <p:spPr>
          <a:xfrm>
            <a:off x="8243274" y="2280567"/>
            <a:ext cx="3253193" cy="1802681"/>
          </a:xfrm>
          <a:prstGeom prst="ellipse">
            <a:avLst/>
          </a:prstGeom>
          <a:solidFill>
            <a:srgbClr val="E2F0D9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F3F4F0BC-3F8C-41C4-AAB5-BC655AEE1652}"/>
              </a:ext>
            </a:extLst>
          </p:cNvPr>
          <p:cNvSpPr txBox="1"/>
          <p:nvPr/>
        </p:nvSpPr>
        <p:spPr>
          <a:xfrm>
            <a:off x="8294259" y="2286548"/>
            <a:ext cx="1202600" cy="461664"/>
          </a:xfrm>
          <a:prstGeom prst="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cs typeface="Calibri"/>
              </a:rPr>
              <a:t>Digital development environment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FAF67118-15DC-4836-9552-C314FACA16D6}"/>
              </a:ext>
            </a:extLst>
          </p:cNvPr>
          <p:cNvSpPr txBox="1"/>
          <p:nvPr/>
        </p:nvSpPr>
        <p:spPr>
          <a:xfrm>
            <a:off x="8181404" y="3450466"/>
            <a:ext cx="1311614" cy="692069"/>
          </a:xfrm>
          <a:prstGeom prst="rect">
            <a:avLst/>
          </a:prstGeom>
          <a:solidFill>
            <a:srgbClr val="00B05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</a:rPr>
              <a:t>Digital </a:t>
            </a:r>
            <a:r>
              <a:rPr lang="nl-NL" sz="1000" dirty="0" err="1">
                <a:solidFill>
                  <a:schemeClr val="bg1"/>
                </a:solidFill>
              </a:rPr>
              <a:t>skill</a:t>
            </a:r>
            <a:r>
              <a:rPr lang="nl-NL" sz="1000" dirty="0">
                <a:solidFill>
                  <a:schemeClr val="bg1"/>
                </a:solidFill>
              </a:rPr>
              <a:t> </a:t>
            </a:r>
            <a:r>
              <a:rPr lang="nl-NL" sz="1000" dirty="0" err="1">
                <a:solidFill>
                  <a:schemeClr val="bg1"/>
                </a:solidFill>
              </a:rPr>
              <a:t>requirements</a:t>
            </a:r>
            <a:r>
              <a:rPr lang="nl-NL" sz="1000" dirty="0">
                <a:solidFill>
                  <a:schemeClr val="bg1"/>
                </a:solidFill>
              </a:rPr>
              <a:t> </a:t>
            </a:r>
            <a:r>
              <a:rPr lang="nl-NL" sz="1000" dirty="0" err="1">
                <a:solidFill>
                  <a:schemeClr val="bg1"/>
                </a:solidFill>
              </a:rPr>
              <a:t>transparent</a:t>
            </a:r>
            <a:r>
              <a:rPr lang="nl-NL" sz="1000" dirty="0">
                <a:solidFill>
                  <a:schemeClr val="bg1"/>
                </a:solidFill>
              </a:rPr>
              <a:t> per instrument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C9EF47FC-0B0E-4C8A-879C-B7F28EFB6995}"/>
              </a:ext>
            </a:extLst>
          </p:cNvPr>
          <p:cNvSpPr txBox="1"/>
          <p:nvPr/>
        </p:nvSpPr>
        <p:spPr>
          <a:xfrm>
            <a:off x="10019930" y="4516071"/>
            <a:ext cx="1246142" cy="461664"/>
          </a:xfrm>
          <a:prstGeom prst="rect">
            <a:avLst/>
          </a:prstGeom>
          <a:solidFill>
            <a:srgbClr val="00B05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nl-NL" sz="1000" dirty="0" err="1">
                <a:solidFill>
                  <a:schemeClr val="bg1"/>
                </a:solidFill>
              </a:rPr>
              <a:t>Insight</a:t>
            </a:r>
            <a:r>
              <a:rPr lang="nl-NL" sz="1000" dirty="0">
                <a:solidFill>
                  <a:schemeClr val="bg1"/>
                </a:solidFill>
              </a:rPr>
              <a:t> </a:t>
            </a:r>
            <a:r>
              <a:rPr lang="nl-NL" sz="1000" dirty="0" err="1">
                <a:solidFill>
                  <a:schemeClr val="bg1"/>
                </a:solidFill>
              </a:rPr>
              <a:t>into</a:t>
            </a:r>
            <a:r>
              <a:rPr lang="nl-NL" sz="1000" dirty="0">
                <a:solidFill>
                  <a:schemeClr val="bg1"/>
                </a:solidFill>
              </a:rPr>
              <a:t> </a:t>
            </a:r>
            <a:r>
              <a:rPr lang="nl-NL" sz="1000" dirty="0" err="1">
                <a:solidFill>
                  <a:schemeClr val="bg1"/>
                </a:solidFill>
              </a:rPr>
              <a:t>demand</a:t>
            </a:r>
            <a:r>
              <a:rPr lang="nl-NL" sz="1000" dirty="0">
                <a:solidFill>
                  <a:schemeClr val="bg1"/>
                </a:solidFill>
              </a:rPr>
              <a:t> on </a:t>
            </a:r>
            <a:r>
              <a:rPr lang="nl-NL" sz="1000" dirty="0" err="1">
                <a:solidFill>
                  <a:schemeClr val="bg1"/>
                </a:solidFill>
              </a:rPr>
              <a:t>the</a:t>
            </a:r>
            <a:r>
              <a:rPr lang="nl-NL" sz="1000" dirty="0">
                <a:solidFill>
                  <a:schemeClr val="bg1"/>
                </a:solidFill>
              </a:rPr>
              <a:t> </a:t>
            </a:r>
            <a:r>
              <a:rPr lang="nl-NL" sz="1000" dirty="0" err="1">
                <a:solidFill>
                  <a:schemeClr val="bg1"/>
                </a:solidFill>
              </a:rPr>
              <a:t>labor</a:t>
            </a:r>
            <a:r>
              <a:rPr lang="nl-NL" sz="1000" dirty="0">
                <a:solidFill>
                  <a:schemeClr val="bg1"/>
                </a:solidFill>
              </a:rPr>
              <a:t> market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EAC68E83-6B5D-4C97-B232-CC4DC149EC1F}"/>
              </a:ext>
            </a:extLst>
          </p:cNvPr>
          <p:cNvSpPr txBox="1"/>
          <p:nvPr/>
        </p:nvSpPr>
        <p:spPr>
          <a:xfrm>
            <a:off x="4032101" y="4551509"/>
            <a:ext cx="1246142" cy="652164"/>
          </a:xfrm>
          <a:prstGeom prst="rect">
            <a:avLst/>
          </a:prstGeom>
          <a:solidFill>
            <a:srgbClr val="00B050"/>
          </a:solidFill>
          <a:ln w="28575">
            <a:solidFill>
              <a:srgbClr val="FFB300"/>
            </a:solidFill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nl-NL" sz="1000" b="1" dirty="0" err="1">
                <a:solidFill>
                  <a:schemeClr val="bg1"/>
                </a:solidFill>
                <a:cs typeface="Calibri"/>
              </a:rPr>
              <a:t>Participation</a:t>
            </a:r>
            <a:r>
              <a:rPr lang="nl-NL" sz="1000" b="1" dirty="0">
                <a:solidFill>
                  <a:schemeClr val="bg1"/>
                </a:solidFill>
                <a:cs typeface="Calibri"/>
              </a:rPr>
              <a:t> in </a:t>
            </a:r>
            <a:r>
              <a:rPr lang="nl-NL" sz="1000" b="1" dirty="0" err="1">
                <a:solidFill>
                  <a:schemeClr val="bg1"/>
                </a:solidFill>
                <a:cs typeface="Calibri"/>
              </a:rPr>
              <a:t>the</a:t>
            </a:r>
            <a:r>
              <a:rPr lang="nl-NL" sz="1000" b="1" dirty="0">
                <a:solidFill>
                  <a:schemeClr val="bg1"/>
                </a:solidFill>
                <a:cs typeface="Calibri"/>
              </a:rPr>
              <a:t> project of Alliantie Digitaal Samenleven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9F895F05-C51F-4469-B955-9C8930FF859F}"/>
              </a:ext>
            </a:extLst>
          </p:cNvPr>
          <p:cNvSpPr txBox="1"/>
          <p:nvPr/>
        </p:nvSpPr>
        <p:spPr>
          <a:xfrm>
            <a:off x="10295295" y="3031500"/>
            <a:ext cx="1334496" cy="461664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</a:rPr>
              <a:t>Digital </a:t>
            </a:r>
            <a:r>
              <a:rPr lang="nl-NL" sz="1000" b="1" dirty="0" err="1">
                <a:solidFill>
                  <a:schemeClr val="bg1"/>
                </a:solidFill>
              </a:rPr>
              <a:t>skill</a:t>
            </a:r>
            <a:r>
              <a:rPr lang="nl-NL" sz="1000" b="1" dirty="0">
                <a:solidFill>
                  <a:schemeClr val="bg1"/>
                </a:solidFill>
              </a:rPr>
              <a:t> </a:t>
            </a:r>
            <a:r>
              <a:rPr lang="nl-NL" sz="1000" b="1" dirty="0" err="1">
                <a:solidFill>
                  <a:schemeClr val="bg1"/>
                </a:solidFill>
              </a:rPr>
              <a:t>requirements</a:t>
            </a:r>
            <a:endParaRPr lang="nl-NL" sz="1000" b="1" dirty="0">
              <a:solidFill>
                <a:schemeClr val="bg1"/>
              </a:solidFill>
            </a:endParaRPr>
          </a:p>
        </p:txBody>
      </p:sp>
      <p:sp>
        <p:nvSpPr>
          <p:cNvPr id="29" name="Ovaal 28">
            <a:extLst>
              <a:ext uri="{FF2B5EF4-FFF2-40B4-BE49-F238E27FC236}">
                <a16:creationId xmlns:a16="http://schemas.microsoft.com/office/drawing/2014/main" id="{6C7ABCB6-418E-4F6F-9782-1B353BEDA569}"/>
              </a:ext>
            </a:extLst>
          </p:cNvPr>
          <p:cNvSpPr/>
          <p:nvPr/>
        </p:nvSpPr>
        <p:spPr>
          <a:xfrm>
            <a:off x="10402055" y="242210"/>
            <a:ext cx="127590" cy="12844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Vrije vorm: vorm 41">
            <a:extLst>
              <a:ext uri="{FF2B5EF4-FFF2-40B4-BE49-F238E27FC236}">
                <a16:creationId xmlns:a16="http://schemas.microsoft.com/office/drawing/2014/main" id="{5323A45E-703E-443B-9A81-DF8561AD9E8B}"/>
              </a:ext>
            </a:extLst>
          </p:cNvPr>
          <p:cNvSpPr/>
          <p:nvPr/>
        </p:nvSpPr>
        <p:spPr>
          <a:xfrm>
            <a:off x="9753939" y="85458"/>
            <a:ext cx="707133" cy="261443"/>
          </a:xfrm>
          <a:custGeom>
            <a:avLst/>
            <a:gdLst>
              <a:gd name="connsiteX0" fmla="*/ 810437 w 810437"/>
              <a:gd name="connsiteY0" fmla="*/ 234104 h 276634"/>
              <a:gd name="connsiteX1" fmla="*/ 417032 w 810437"/>
              <a:gd name="connsiteY1" fmla="*/ 188 h 276634"/>
              <a:gd name="connsiteX2" fmla="*/ 342604 w 810437"/>
              <a:gd name="connsiteY2" fmla="*/ 191574 h 276634"/>
              <a:gd name="connsiteX3" fmla="*/ 23628 w 810437"/>
              <a:gd name="connsiteY3" fmla="*/ 21453 h 276634"/>
              <a:gd name="connsiteX4" fmla="*/ 23628 w 810437"/>
              <a:gd name="connsiteY4" fmla="*/ 276634 h 276634"/>
              <a:gd name="connsiteX5" fmla="*/ 23628 w 810437"/>
              <a:gd name="connsiteY5" fmla="*/ 276634 h 276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0437" h="276634">
                <a:moveTo>
                  <a:pt x="810437" y="234104"/>
                </a:moveTo>
                <a:cubicBezTo>
                  <a:pt x="652720" y="120690"/>
                  <a:pt x="495004" y="7276"/>
                  <a:pt x="417032" y="188"/>
                </a:cubicBezTo>
                <a:cubicBezTo>
                  <a:pt x="339060" y="-6900"/>
                  <a:pt x="408171" y="188030"/>
                  <a:pt x="342604" y="191574"/>
                </a:cubicBezTo>
                <a:cubicBezTo>
                  <a:pt x="277037" y="195118"/>
                  <a:pt x="76791" y="7276"/>
                  <a:pt x="23628" y="21453"/>
                </a:cubicBezTo>
                <a:cubicBezTo>
                  <a:pt x="-29535" y="35630"/>
                  <a:pt x="23628" y="276634"/>
                  <a:pt x="23628" y="276634"/>
                </a:cubicBezTo>
                <a:lnTo>
                  <a:pt x="23628" y="276634"/>
                </a:lnTo>
              </a:path>
            </a:pathLst>
          </a:custGeom>
          <a:noFill/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9AE8AD8-715F-4709-BD37-7B9BBCDBBD68}"/>
              </a:ext>
            </a:extLst>
          </p:cNvPr>
          <p:cNvSpPr txBox="1"/>
          <p:nvPr/>
        </p:nvSpPr>
        <p:spPr>
          <a:xfrm>
            <a:off x="2496593" y="6619104"/>
            <a:ext cx="10249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>
                <a:solidFill>
                  <a:schemeClr val="bg1"/>
                </a:solidFill>
              </a:rPr>
              <a:t>INNOVEREN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94A31B5C-B648-4F0A-B48E-7EF4B6CF7371}"/>
              </a:ext>
            </a:extLst>
          </p:cNvPr>
          <p:cNvSpPr txBox="1"/>
          <p:nvPr/>
        </p:nvSpPr>
        <p:spPr>
          <a:xfrm>
            <a:off x="5673644" y="6609579"/>
            <a:ext cx="10249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>
                <a:solidFill>
                  <a:schemeClr val="bg1"/>
                </a:solidFill>
              </a:rPr>
              <a:t>VERBINDEN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182D094B-C119-4265-A524-7B08534E37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29" y="5102830"/>
            <a:ext cx="12041945" cy="1779747"/>
          </a:xfrm>
          <a:prstGeom prst="rect">
            <a:avLst/>
          </a:prstGeom>
        </p:spPr>
      </p:pic>
      <p:sp>
        <p:nvSpPr>
          <p:cNvPr id="56" name="Tekstvak 55">
            <a:extLst>
              <a:ext uri="{FF2B5EF4-FFF2-40B4-BE49-F238E27FC236}">
                <a16:creationId xmlns:a16="http://schemas.microsoft.com/office/drawing/2014/main" id="{253734A8-3C02-4239-A923-A365EC8CCEED}"/>
              </a:ext>
            </a:extLst>
          </p:cNvPr>
          <p:cNvSpPr txBox="1"/>
          <p:nvPr/>
        </p:nvSpPr>
        <p:spPr>
          <a:xfrm>
            <a:off x="9013156" y="6629051"/>
            <a:ext cx="1206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>
                <a:solidFill>
                  <a:schemeClr val="bg1"/>
                </a:solidFill>
              </a:rPr>
              <a:t>INVEST</a:t>
            </a:r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957863D8-E926-4AD9-AFD0-78629F99C4FA}"/>
              </a:ext>
            </a:extLst>
          </p:cNvPr>
          <p:cNvSpPr txBox="1"/>
          <p:nvPr/>
        </p:nvSpPr>
        <p:spPr>
          <a:xfrm>
            <a:off x="2415597" y="6609579"/>
            <a:ext cx="10249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</a:rPr>
              <a:t>INNOVATE</a:t>
            </a:r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E724347E-F72B-4642-BCBD-39A21000853A}"/>
              </a:ext>
            </a:extLst>
          </p:cNvPr>
          <p:cNvSpPr txBox="1"/>
          <p:nvPr/>
        </p:nvSpPr>
        <p:spPr>
          <a:xfrm>
            <a:off x="4616936" y="6617694"/>
            <a:ext cx="10249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</a:rPr>
              <a:t>REGISTER</a:t>
            </a:r>
          </a:p>
        </p:txBody>
      </p:sp>
      <p:sp>
        <p:nvSpPr>
          <p:cNvPr id="57" name="Tekstvak 56">
            <a:extLst>
              <a:ext uri="{FF2B5EF4-FFF2-40B4-BE49-F238E27FC236}">
                <a16:creationId xmlns:a16="http://schemas.microsoft.com/office/drawing/2014/main" id="{B93B61B2-86EE-4451-9D30-3C3961D3C08E}"/>
              </a:ext>
            </a:extLst>
          </p:cNvPr>
          <p:cNvSpPr txBox="1"/>
          <p:nvPr/>
        </p:nvSpPr>
        <p:spPr>
          <a:xfrm>
            <a:off x="6737279" y="6629051"/>
            <a:ext cx="10249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solidFill>
                  <a:schemeClr val="bg1"/>
                </a:solidFill>
              </a:rPr>
              <a:t>CONNECT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2E07DC68-1A5D-44E1-A70D-0EF2E4E387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6427" y="2801651"/>
            <a:ext cx="559731" cy="672340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6FD38E7B-7D25-454A-A1BD-9812B27279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67" y="5167447"/>
            <a:ext cx="693456" cy="1113262"/>
          </a:xfrm>
          <a:prstGeom prst="rect">
            <a:avLst/>
          </a:prstGeom>
        </p:spPr>
      </p:pic>
      <p:pic>
        <p:nvPicPr>
          <p:cNvPr id="45" name="Afbeelding 44">
            <a:extLst>
              <a:ext uri="{FF2B5EF4-FFF2-40B4-BE49-F238E27FC236}">
                <a16:creationId xmlns:a16="http://schemas.microsoft.com/office/drawing/2014/main" id="{3B72AD3E-0AD0-42E9-BA6D-EDECCA90A12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870" y="4746786"/>
            <a:ext cx="601277" cy="1345504"/>
          </a:xfrm>
          <a:prstGeom prst="rect">
            <a:avLst/>
          </a:prstGeom>
        </p:spPr>
      </p:pic>
      <p:pic>
        <p:nvPicPr>
          <p:cNvPr id="60" name="Afbeelding 59">
            <a:extLst>
              <a:ext uri="{FF2B5EF4-FFF2-40B4-BE49-F238E27FC236}">
                <a16:creationId xmlns:a16="http://schemas.microsoft.com/office/drawing/2014/main" id="{8FB3687E-34D0-4569-BCCA-B916D59957C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81018" y="4500194"/>
            <a:ext cx="601277" cy="1345504"/>
          </a:xfrm>
          <a:prstGeom prst="rect">
            <a:avLst/>
          </a:prstGeom>
        </p:spPr>
      </p:pic>
      <p:pic>
        <p:nvPicPr>
          <p:cNvPr id="61" name="Afbeelding 60">
            <a:extLst>
              <a:ext uri="{FF2B5EF4-FFF2-40B4-BE49-F238E27FC236}">
                <a16:creationId xmlns:a16="http://schemas.microsoft.com/office/drawing/2014/main" id="{3A7A421A-F66A-4D46-A975-4D49F3DD0F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62418" y="4784603"/>
            <a:ext cx="601277" cy="1345504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B117BC1-3547-4783-87D5-320A7AE99D1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99088">
            <a:off x="10801267" y="5158863"/>
            <a:ext cx="1204111" cy="1206650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F704D29F-3CB5-4920-9E88-5C7AC66421E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969" y="2249642"/>
            <a:ext cx="1032258" cy="1348834"/>
          </a:xfrm>
          <a:prstGeom prst="rect">
            <a:avLst/>
          </a:prstGeom>
        </p:spPr>
      </p:pic>
      <p:sp>
        <p:nvSpPr>
          <p:cNvPr id="48" name="Tekstvak 47">
            <a:extLst>
              <a:ext uri="{FF2B5EF4-FFF2-40B4-BE49-F238E27FC236}">
                <a16:creationId xmlns:a16="http://schemas.microsoft.com/office/drawing/2014/main" id="{09466D62-B044-415C-827A-0799F6FEBD5A}"/>
              </a:ext>
            </a:extLst>
          </p:cNvPr>
          <p:cNvSpPr txBox="1"/>
          <p:nvPr/>
        </p:nvSpPr>
        <p:spPr>
          <a:xfrm>
            <a:off x="9086147" y="5292389"/>
            <a:ext cx="1663034" cy="579626"/>
          </a:xfrm>
          <a:prstGeom prst="rect">
            <a:avLst/>
          </a:prstGeom>
          <a:solidFill>
            <a:srgbClr val="00B050"/>
          </a:solidFill>
          <a:ln w="28575">
            <a:solidFill>
              <a:srgbClr val="FFC000"/>
            </a:solidFill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nl-NL" sz="1000" dirty="0" err="1">
                <a:solidFill>
                  <a:schemeClr val="bg1"/>
                </a:solidFill>
                <a:cs typeface="Calibri"/>
              </a:rPr>
              <a:t>Social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</a:t>
            </a:r>
            <a:r>
              <a:rPr lang="nl-NL" sz="1000" b="1" dirty="0">
                <a:solidFill>
                  <a:schemeClr val="bg1"/>
                </a:solidFill>
                <a:cs typeface="Calibri"/>
              </a:rPr>
              <a:t>Marketingonderzoek;</a:t>
            </a:r>
          </a:p>
          <a:p>
            <a:pPr algn="ctr"/>
            <a:r>
              <a:rPr lang="nl-NL" sz="1000" dirty="0">
                <a:solidFill>
                  <a:schemeClr val="bg1"/>
                </a:solidFill>
                <a:cs typeface="Calibri"/>
              </a:rPr>
              <a:t>Knowledge </a:t>
            </a:r>
            <a:r>
              <a:rPr lang="nl-NL" sz="1000" dirty="0" err="1">
                <a:solidFill>
                  <a:schemeClr val="bg1"/>
                </a:solidFill>
                <a:cs typeface="Calibri"/>
              </a:rPr>
              <a:t>session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in september 2022</a:t>
            </a: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5325C8D4-872B-47E6-BAC3-2A22770BC187}"/>
              </a:ext>
            </a:extLst>
          </p:cNvPr>
          <p:cNvSpPr txBox="1"/>
          <p:nvPr/>
        </p:nvSpPr>
        <p:spPr>
          <a:xfrm>
            <a:off x="2497864" y="4867401"/>
            <a:ext cx="1246142" cy="461664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cs typeface="Calibri"/>
              </a:rPr>
              <a:t>Reading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</a:t>
            </a:r>
            <a:r>
              <a:rPr lang="nl-NL" sz="1000" dirty="0" err="1">
                <a:solidFill>
                  <a:schemeClr val="bg1"/>
                </a:solidFill>
                <a:cs typeface="Calibri"/>
              </a:rPr>
              <a:t>by</a:t>
            </a:r>
            <a:r>
              <a:rPr lang="nl-NL" sz="1000" dirty="0">
                <a:solidFill>
                  <a:schemeClr val="bg1"/>
                </a:solidFill>
                <a:cs typeface="Calibri"/>
              </a:rPr>
              <a:t> professor Van Deursen</a:t>
            </a: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E0D0F91C-75C4-4006-AFF8-F42942099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378" y="-26373"/>
            <a:ext cx="12192000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9522" rIns="0" bIns="-95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DIGITAL LABOR DEVELOPMENT INSTRUMENT HOUSE</a:t>
            </a:r>
            <a:r>
              <a:rPr kumimoji="0" lang="nl-NL" altLang="nl-NL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99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977397E-8310-4131-B57E-EF0203511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333375"/>
            <a:ext cx="11376025" cy="396391"/>
          </a:xfrm>
        </p:spPr>
        <p:txBody>
          <a:bodyPr/>
          <a:lstStyle/>
          <a:p>
            <a:r>
              <a:rPr lang="nl-NL" sz="2800" b="1" dirty="0">
                <a:latin typeface="Bolder Light"/>
              </a:rPr>
              <a:t> </a:t>
            </a:r>
            <a:r>
              <a:rPr lang="nl-NL" sz="2800" b="1" dirty="0">
                <a:latin typeface="+mj-lt"/>
              </a:rPr>
              <a:t>Project Digital </a:t>
            </a:r>
            <a:r>
              <a:rPr lang="nl-NL" sz="2800" b="1" dirty="0" err="1">
                <a:latin typeface="+mj-lt"/>
              </a:rPr>
              <a:t>Inclusion</a:t>
            </a:r>
            <a:endParaRPr lang="nl-NL" sz="2800" b="1" dirty="0">
              <a:latin typeface="+mj-lt"/>
            </a:endParaRP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06A4C40-192F-4973-AF4F-BD08E00859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9112" y="1338521"/>
            <a:ext cx="8061184" cy="1033360"/>
          </a:xfrm>
        </p:spPr>
        <p:txBody>
          <a:bodyPr vert="horz" wrap="square" lIns="0" tIns="0" rIns="0" bIns="0" rtlCol="0" anchor="t">
            <a:spAutoFit/>
          </a:bodyPr>
          <a:lstStyle/>
          <a:p>
            <a:pPr marL="457200" indent="-457200">
              <a:buAutoNum type="arabicPeriod"/>
            </a:pPr>
            <a:endParaRPr lang="nl-NL"/>
          </a:p>
          <a:p>
            <a:pPr marL="457200" indent="-457200">
              <a:buAutoNum type="arabicPeriod"/>
            </a:pPr>
            <a:endParaRPr lang="nl-NL"/>
          </a:p>
          <a:p>
            <a:pPr marL="457200" indent="-457200">
              <a:buAutoNum type="arabicPeriod"/>
            </a:pPr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E19BA3A-5802-4B44-8E3A-196A6599A70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2064" y="1488491"/>
            <a:ext cx="4333190" cy="3462255"/>
          </a:xfrm>
          <a:prstGeom prst="rect">
            <a:avLst/>
          </a:prstGeom>
        </p:spPr>
      </p:pic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DF7722DF-FFFF-4CEF-B521-FEF9E4ABA244}"/>
              </a:ext>
            </a:extLst>
          </p:cNvPr>
          <p:cNvSpPr txBox="1">
            <a:spLocks/>
          </p:cNvSpPr>
          <p:nvPr/>
        </p:nvSpPr>
        <p:spPr>
          <a:xfrm>
            <a:off x="8558519" y="4892383"/>
            <a:ext cx="2075833" cy="545021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 marL="0" indent="0" algn="l" defTabSz="914400" rtl="0" eaLnBrk="1" latinLnBrk="0" hangingPunct="1">
              <a:lnSpc>
                <a:spcPct val="105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Bolder Light" panose="000004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5000"/>
              </a:lnSpc>
              <a:spcBef>
                <a:spcPts val="3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3838" indent="-223838" algn="l" defTabSz="914400" rtl="0" eaLnBrk="1" latinLnBrk="0" hangingPunct="1">
              <a:lnSpc>
                <a:spcPct val="105000"/>
              </a:lnSpc>
              <a:spcBef>
                <a:spcPts val="3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2750" indent="-180975" algn="l" defTabSz="914400" rtl="0" eaLnBrk="1" latinLnBrk="0" hangingPunct="1">
              <a:lnSpc>
                <a:spcPct val="105000"/>
              </a:lnSpc>
              <a:spcBef>
                <a:spcPts val="3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5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361950" indent="-361950" algn="l" defTabSz="914400" rtl="0" eaLnBrk="1" latinLnBrk="0" hangingPunct="1">
              <a:lnSpc>
                <a:spcPct val="105000"/>
              </a:lnSpc>
              <a:spcBef>
                <a:spcPts val="300"/>
              </a:spcBef>
              <a:buFont typeface="+mj-lt"/>
              <a:buAutoNum type="arabicPeriod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355600" algn="l" defTabSz="914400" rtl="0" eaLnBrk="1" latinLnBrk="0" hangingPunct="1">
              <a:lnSpc>
                <a:spcPct val="105000"/>
              </a:lnSpc>
              <a:spcBef>
                <a:spcPts val="300"/>
              </a:spcBef>
              <a:buFont typeface="+mj-lt"/>
              <a:buAutoNum type="alphaLcPeriod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5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05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Bolder Light"/>
              </a:rPr>
              <a:t>Together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older Light"/>
              </a:rPr>
              <a:t> on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Bolder Light"/>
              </a:rPr>
              <a:t>the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older Light"/>
              </a:rPr>
              <a:t> </a:t>
            </a:r>
            <a:r>
              <a:rPr lang="nl-NL" sz="1600" dirty="0" err="1">
                <a:latin typeface="Bolder Light"/>
              </a:rPr>
              <a:t>ipad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lder Light" panose="00000400000000000000" pitchFamily="2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5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lder Light" panose="00000400000000000000" pitchFamily="2" charset="0"/>
              <a:ea typeface="+mn-ea"/>
              <a:cs typeface="+mn-cs"/>
            </a:endParaRPr>
          </a:p>
        </p:txBody>
      </p:sp>
      <p:pic>
        <p:nvPicPr>
          <p:cNvPr id="8" name="Afbeelding 7" descr="Afbeelding met tekst&#10;&#10;Automatisch gegenereerde beschrijving">
            <a:extLst>
              <a:ext uri="{FF2B5EF4-FFF2-40B4-BE49-F238E27FC236}">
                <a16:creationId xmlns:a16="http://schemas.microsoft.com/office/drawing/2014/main" id="{645F28C6-DD20-4CD8-B412-3EF4705CDB3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0780" y="3371511"/>
            <a:ext cx="1731963" cy="1453524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429821D-8C2C-46F0-BD53-DED5280AFB55}"/>
              </a:ext>
            </a:extLst>
          </p:cNvPr>
          <p:cNvSpPr txBox="1"/>
          <p:nvPr/>
        </p:nvSpPr>
        <p:spPr>
          <a:xfrm>
            <a:off x="269841" y="928174"/>
            <a:ext cx="6934142" cy="57861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latin typeface="+mj-lt"/>
              </a:rPr>
              <a:t>A </a:t>
            </a:r>
            <a:r>
              <a:rPr lang="nl-NL" sz="1600" dirty="0" err="1">
                <a:latin typeface="+mj-lt"/>
              </a:rPr>
              <a:t>testing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ground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among</a:t>
            </a:r>
            <a:r>
              <a:rPr lang="nl-NL" sz="1600" dirty="0">
                <a:latin typeface="+mj-lt"/>
              </a:rPr>
              <a:t> 400 </a:t>
            </a:r>
            <a:r>
              <a:rPr lang="nl-NL" sz="1600" dirty="0" err="1">
                <a:latin typeface="+mj-lt"/>
              </a:rPr>
              <a:t>jobseekers</a:t>
            </a:r>
            <a:r>
              <a:rPr lang="nl-NL" sz="1600" dirty="0">
                <a:latin typeface="+mj-lt"/>
              </a:rPr>
              <a:t>. </a:t>
            </a:r>
            <a:r>
              <a:rPr lang="nl-NL" sz="1600" dirty="0" err="1">
                <a:latin typeface="+mj-lt"/>
              </a:rPr>
              <a:t>Jobseekers</a:t>
            </a:r>
            <a:r>
              <a:rPr lang="nl-NL" sz="1600" dirty="0">
                <a:latin typeface="+mj-lt"/>
              </a:rPr>
              <a:t> in </a:t>
            </a:r>
            <a:r>
              <a:rPr lang="nl-NL" sz="1600" dirty="0" err="1">
                <a:latin typeface="+mj-lt"/>
              </a:rPr>
              <a:t>the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municipality</a:t>
            </a:r>
            <a:r>
              <a:rPr lang="nl-NL" sz="1600" dirty="0">
                <a:latin typeface="+mj-lt"/>
              </a:rPr>
              <a:t> of Rotterdam. </a:t>
            </a:r>
            <a:r>
              <a:rPr lang="nl-NL" sz="1600" dirty="0" err="1">
                <a:latin typeface="+mj-lt"/>
              </a:rPr>
              <a:t>Among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the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working</a:t>
            </a:r>
            <a:r>
              <a:rPr lang="nl-NL" sz="1600" dirty="0">
                <a:latin typeface="+mj-lt"/>
              </a:rPr>
              <a:t> team </a:t>
            </a:r>
            <a:r>
              <a:rPr lang="nl-NL" sz="1600" dirty="0" err="1">
                <a:latin typeface="+mj-lt"/>
              </a:rPr>
              <a:t>people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and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work</a:t>
            </a:r>
            <a:r>
              <a:rPr lang="nl-NL" sz="1600" dirty="0">
                <a:latin typeface="+mj-lt"/>
              </a:rPr>
              <a:t>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 err="1">
                <a:latin typeface="+mj-lt"/>
              </a:rPr>
              <a:t>Providing</a:t>
            </a:r>
            <a:r>
              <a:rPr lang="nl-NL" sz="1600" dirty="0">
                <a:latin typeface="+mj-lt"/>
              </a:rPr>
              <a:t> a resource (</a:t>
            </a:r>
            <a:r>
              <a:rPr lang="nl-NL" sz="1600" dirty="0" err="1">
                <a:latin typeface="+mj-lt"/>
              </a:rPr>
              <a:t>refurbished</a:t>
            </a:r>
            <a:r>
              <a:rPr lang="nl-NL" sz="1600" dirty="0">
                <a:latin typeface="+mj-lt"/>
              </a:rPr>
              <a:t>  laptop) </a:t>
            </a:r>
            <a:r>
              <a:rPr lang="nl-NL" sz="1600" dirty="0" err="1">
                <a:latin typeface="+mj-lt"/>
              </a:rPr>
              <a:t>including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social</a:t>
            </a:r>
            <a:r>
              <a:rPr lang="nl-NL" sz="1600" dirty="0">
                <a:latin typeface="+mj-lt"/>
              </a:rPr>
              <a:t> internet </a:t>
            </a:r>
            <a:r>
              <a:rPr lang="nl-NL" sz="1600" dirty="0" err="1">
                <a:latin typeface="+mj-lt"/>
              </a:rPr>
              <a:t>subscription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if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necessary</a:t>
            </a:r>
            <a:endParaRPr lang="nl-NL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 err="1">
                <a:latin typeface="+mj-lt"/>
              </a:rPr>
              <a:t>Developing</a:t>
            </a:r>
            <a:r>
              <a:rPr lang="nl-NL" sz="1600" dirty="0">
                <a:latin typeface="+mj-lt"/>
              </a:rPr>
              <a:t> digital skills at </a:t>
            </a:r>
            <a:r>
              <a:rPr lang="nl-NL" sz="1600" dirty="0" err="1">
                <a:latin typeface="+mj-lt"/>
              </a:rPr>
              <a:t>everyone’s</a:t>
            </a:r>
            <a:r>
              <a:rPr lang="nl-NL" sz="1600" dirty="0">
                <a:latin typeface="+mj-lt"/>
              </a:rPr>
              <a:t> level </a:t>
            </a:r>
            <a:r>
              <a:rPr lang="nl-NL" sz="1600" dirty="0" err="1">
                <a:latin typeface="+mj-lt"/>
              </a:rPr>
              <a:t>with</a:t>
            </a:r>
            <a:r>
              <a:rPr lang="nl-NL" sz="1600" dirty="0">
                <a:latin typeface="+mj-lt"/>
              </a:rPr>
              <a:t> support </a:t>
            </a:r>
            <a:r>
              <a:rPr lang="nl-NL" sz="1600" dirty="0" err="1">
                <a:latin typeface="+mj-lt"/>
              </a:rPr>
              <a:t>for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grading</a:t>
            </a:r>
            <a:endParaRPr lang="nl-NL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latin typeface="+mj-lt"/>
              </a:rPr>
              <a:t>The </a:t>
            </a:r>
            <a:r>
              <a:rPr lang="nl-NL" sz="1600" dirty="0" err="1">
                <a:latin typeface="+mj-lt"/>
              </a:rPr>
              <a:t>motivation</a:t>
            </a:r>
            <a:r>
              <a:rPr lang="nl-NL" sz="1600" dirty="0">
                <a:latin typeface="+mj-lt"/>
              </a:rPr>
              <a:t> of </a:t>
            </a:r>
            <a:r>
              <a:rPr lang="nl-NL" sz="1600" dirty="0" err="1">
                <a:latin typeface="+mj-lt"/>
              </a:rPr>
              <a:t>jobseekers</a:t>
            </a:r>
            <a:r>
              <a:rPr lang="nl-NL" sz="1600" dirty="0">
                <a:latin typeface="+mj-lt"/>
              </a:rPr>
              <a:t> is </a:t>
            </a:r>
            <a:r>
              <a:rPr lang="nl-NL" sz="1600" dirty="0" err="1">
                <a:latin typeface="+mj-lt"/>
              </a:rPr>
              <a:t>an</a:t>
            </a:r>
            <a:r>
              <a:rPr lang="nl-NL" sz="1600" dirty="0">
                <a:latin typeface="+mj-lt"/>
              </a:rPr>
              <a:t> important part of </a:t>
            </a:r>
            <a:r>
              <a:rPr lang="nl-NL" sz="1600" dirty="0" err="1">
                <a:latin typeface="+mj-lt"/>
              </a:rPr>
              <a:t>this</a:t>
            </a:r>
            <a:r>
              <a:rPr lang="nl-NL" sz="1600" dirty="0">
                <a:latin typeface="+mj-lt"/>
              </a:rPr>
              <a:t> living lab. </a:t>
            </a:r>
            <a:r>
              <a:rPr lang="nl-NL" sz="1600" dirty="0" err="1">
                <a:latin typeface="+mj-lt"/>
              </a:rPr>
              <a:t>This</a:t>
            </a:r>
            <a:r>
              <a:rPr lang="nl-NL" sz="1600" dirty="0">
                <a:latin typeface="+mj-lt"/>
              </a:rPr>
              <a:t> is </a:t>
            </a:r>
            <a:r>
              <a:rPr lang="nl-NL" sz="1600" dirty="0" err="1">
                <a:latin typeface="+mj-lt"/>
              </a:rPr>
              <a:t>tested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during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the</a:t>
            </a:r>
            <a:r>
              <a:rPr lang="nl-NL" sz="1600" dirty="0">
                <a:latin typeface="+mj-lt"/>
              </a:rPr>
              <a:t> intake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latin typeface="+mj-lt"/>
              </a:rPr>
              <a:t>OBI is </a:t>
            </a:r>
            <a:r>
              <a:rPr lang="nl-NL" sz="1600" dirty="0" err="1">
                <a:latin typeface="+mj-lt"/>
              </a:rPr>
              <a:t>our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department</a:t>
            </a:r>
            <a:r>
              <a:rPr lang="nl-NL" sz="1600" dirty="0">
                <a:latin typeface="+mj-lt"/>
              </a:rPr>
              <a:t> of Research </a:t>
            </a:r>
            <a:r>
              <a:rPr lang="nl-NL" sz="1600" dirty="0" err="1">
                <a:latin typeface="+mj-lt"/>
              </a:rPr>
              <a:t>and</a:t>
            </a:r>
            <a:r>
              <a:rPr lang="nl-NL" sz="1600" dirty="0">
                <a:latin typeface="+mj-lt"/>
              </a:rPr>
              <a:t> Business Intelligence. </a:t>
            </a:r>
            <a:r>
              <a:rPr lang="nl-NL" sz="1600" dirty="0" err="1">
                <a:latin typeface="+mj-lt"/>
              </a:rPr>
              <a:t>They</a:t>
            </a:r>
            <a:r>
              <a:rPr lang="nl-NL" sz="1600" dirty="0">
                <a:latin typeface="+mj-lt"/>
              </a:rPr>
              <a:t> are </a:t>
            </a:r>
            <a:r>
              <a:rPr lang="nl-NL" sz="1600" dirty="0" err="1">
                <a:latin typeface="+mj-lt"/>
              </a:rPr>
              <a:t>involved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and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performs</a:t>
            </a:r>
            <a:r>
              <a:rPr lang="nl-NL" sz="1600" dirty="0">
                <a:latin typeface="+mj-lt"/>
              </a:rPr>
              <a:t> analysis </a:t>
            </a:r>
            <a:r>
              <a:rPr lang="nl-NL" sz="1600" dirty="0" err="1">
                <a:latin typeface="+mj-lt"/>
              </a:rPr>
              <a:t>during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the</a:t>
            </a:r>
            <a:r>
              <a:rPr lang="nl-NL" sz="1600" dirty="0">
                <a:latin typeface="+mj-lt"/>
              </a:rPr>
              <a:t> living lab.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 err="1">
                <a:latin typeface="+mj-lt"/>
              </a:rPr>
              <a:t>Within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the</a:t>
            </a:r>
            <a:r>
              <a:rPr lang="nl-NL" sz="1600" dirty="0">
                <a:latin typeface="+mj-lt"/>
              </a:rPr>
              <a:t> living lab, </a:t>
            </a:r>
            <a:r>
              <a:rPr lang="nl-NL" sz="1600" dirty="0" err="1">
                <a:latin typeface="+mj-lt"/>
              </a:rPr>
              <a:t>there</a:t>
            </a:r>
            <a:r>
              <a:rPr lang="nl-NL" sz="1600" dirty="0">
                <a:latin typeface="+mj-lt"/>
              </a:rPr>
              <a:t> is </a:t>
            </a:r>
            <a:r>
              <a:rPr lang="nl-NL" sz="1600" dirty="0" err="1">
                <a:latin typeface="+mj-lt"/>
              </a:rPr>
              <a:t>collaboration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with</a:t>
            </a:r>
            <a:r>
              <a:rPr lang="nl-NL" sz="1600" dirty="0">
                <a:latin typeface="+mj-lt"/>
              </a:rPr>
              <a:t> </a:t>
            </a:r>
            <a:r>
              <a:rPr lang="nl-NL" sz="1600" dirty="0" err="1">
                <a:latin typeface="+mj-lt"/>
              </a:rPr>
              <a:t>the</a:t>
            </a:r>
            <a:r>
              <a:rPr lang="nl-NL" sz="1600" dirty="0">
                <a:latin typeface="+mj-lt"/>
              </a:rPr>
              <a:t> Chief Digital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 err="1">
                <a:latin typeface="+mj-lt"/>
              </a:rPr>
              <a:t>Intended</a:t>
            </a:r>
            <a:r>
              <a:rPr lang="nl-NL" sz="1600" dirty="0">
                <a:latin typeface="+mj-lt"/>
              </a:rPr>
              <a:t> start date of </a:t>
            </a:r>
            <a:r>
              <a:rPr lang="nl-NL" sz="1600" dirty="0" err="1">
                <a:latin typeface="+mj-lt"/>
              </a:rPr>
              <a:t>the</a:t>
            </a:r>
            <a:r>
              <a:rPr lang="nl-NL" sz="1600" dirty="0">
                <a:latin typeface="+mj-lt"/>
              </a:rPr>
              <a:t> living lab: May 2023</a:t>
            </a:r>
          </a:p>
          <a:p>
            <a:endParaRPr lang="nl-NL" sz="1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br>
              <a:rPr lang="nl-NL" sz="1400" i="1" dirty="0"/>
            </a:br>
            <a:endParaRPr lang="nl-NL" sz="1400" dirty="0"/>
          </a:p>
        </p:txBody>
      </p:sp>
      <p:pic>
        <p:nvPicPr>
          <p:cNvPr id="3" name="Afbeelding 5" descr="Afbeelding met tekst, computer&#10;&#10;Automatisch gegenereerde beschrijving">
            <a:extLst>
              <a:ext uri="{FF2B5EF4-FFF2-40B4-BE49-F238E27FC236}">
                <a16:creationId xmlns:a16="http://schemas.microsoft.com/office/drawing/2014/main" id="{E4ED864D-0131-41C9-B9BF-AFAAE0E286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5901" y="1776521"/>
            <a:ext cx="2206410" cy="153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269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meente Rotterdam">
  <a:themeElements>
    <a:clrScheme name="Gemeente Rotterdam">
      <a:dk1>
        <a:sysClr val="windowText" lastClr="000000"/>
      </a:dk1>
      <a:lt1>
        <a:sysClr val="window" lastClr="FFFFFF"/>
      </a:lt1>
      <a:dk2>
        <a:srgbClr val="000000"/>
      </a:dk2>
      <a:lt2>
        <a:srgbClr val="1D7F34"/>
      </a:lt2>
      <a:accent1>
        <a:srgbClr val="1D7F34"/>
      </a:accent1>
      <a:accent2>
        <a:srgbClr val="000000"/>
      </a:accent2>
      <a:accent3>
        <a:srgbClr val="EFF4F6"/>
      </a:accent3>
      <a:accent4>
        <a:srgbClr val="E3614D"/>
      </a:accent4>
      <a:accent5>
        <a:srgbClr val="1D7F34"/>
      </a:accent5>
      <a:accent6>
        <a:srgbClr val="1D7F34"/>
      </a:accent6>
      <a:hlink>
        <a:srgbClr val="1D7F34"/>
      </a:hlink>
      <a:folHlink>
        <a:srgbClr val="1D7F34"/>
      </a:folHlink>
    </a:clrScheme>
    <a:fontScheme name="Gemeente Rotterdam">
      <a:majorFont>
        <a:latin typeface="Bolder Heading"/>
        <a:ea typeface=""/>
        <a:cs typeface=""/>
      </a:majorFont>
      <a:minorFont>
        <a:latin typeface="Bold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805_IN10_Gemeente-Rotterdam-template_WS4.pptx" id="{3E12BD24-E9F0-4E00-A2E7-C713C84F9540}" vid="{C947D3BF-6321-47C3-BA33-D93CF185E372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EBEAAB92A7934498F30E73D1BA2B8F" ma:contentTypeVersion="10" ma:contentTypeDescription="Een nieuw document maken." ma:contentTypeScope="" ma:versionID="062217d32b52566f1820b1087819836d">
  <xsd:schema xmlns:xsd="http://www.w3.org/2001/XMLSchema" xmlns:xs="http://www.w3.org/2001/XMLSchema" xmlns:p="http://schemas.microsoft.com/office/2006/metadata/properties" xmlns:ns2="5761674a-0595-4d2b-aa74-2092fd75cf60" xmlns:ns3="a53b7b47-eaf1-45e8-bd3d-6b7792c594ae" targetNamespace="http://schemas.microsoft.com/office/2006/metadata/properties" ma:root="true" ma:fieldsID="a193a51e0fd5cd80c776f2327e540cd4" ns2:_="" ns3:_="">
    <xsd:import namespace="5761674a-0595-4d2b-aa74-2092fd75cf60"/>
    <xsd:import namespace="a53b7b47-eaf1-45e8-bd3d-6b7792c59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61674a-0595-4d2b-aa74-2092fd75cf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3b7b47-eaf1-45e8-bd3d-6b7792c594a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7F207B-5CFC-4B52-AC97-9246D94206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E15F00-8D3C-4B9C-A6A6-B09F3C75BB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61674a-0595-4d2b-aa74-2092fd75cf60"/>
    <ds:schemaRef ds:uri="a53b7b47-eaf1-45e8-bd3d-6b7792c59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D70F36-CF3B-4AE7-8A49-F62DA1D2278B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a53b7b47-eaf1-45e8-bd3d-6b7792c594ae"/>
    <ds:schemaRef ds:uri="5761674a-0595-4d2b-aa74-2092fd75cf60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248</Words>
  <Application>Microsoft Office PowerPoint</Application>
  <PresentationFormat>Breedbeeld</PresentationFormat>
  <Paragraphs>53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</vt:i4>
      </vt:variant>
    </vt:vector>
  </HeadingPairs>
  <TitlesOfParts>
    <vt:vector size="13" baseType="lpstr">
      <vt:lpstr>Arial</vt:lpstr>
      <vt:lpstr>Arial</vt:lpstr>
      <vt:lpstr>Bolder</vt:lpstr>
      <vt:lpstr>Bolder Heading</vt:lpstr>
      <vt:lpstr>Bolder Light</vt:lpstr>
      <vt:lpstr>Calibri</vt:lpstr>
      <vt:lpstr>Calibri Light</vt:lpstr>
      <vt:lpstr>inherit</vt:lpstr>
      <vt:lpstr>Wingdings</vt:lpstr>
      <vt:lpstr>Kantoorthema</vt:lpstr>
      <vt:lpstr>Gemeente Rotterdam</vt:lpstr>
      <vt:lpstr>PowerPoint-presentatie</vt:lpstr>
      <vt:lpstr> Project Digital Inclusion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Schwencke M.C. (Marc)</dc:creator>
  <cp:lastModifiedBy>Santos Soares I.M. dos (Isabel)</cp:lastModifiedBy>
  <cp:revision>75</cp:revision>
  <dcterms:created xsi:type="dcterms:W3CDTF">2022-01-17T08:49:45Z</dcterms:created>
  <dcterms:modified xsi:type="dcterms:W3CDTF">2023-01-09T17:24:02Z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0x0101005DEBEAAB92A7934498F30E73D1BA2B8F</vt:lpwstr>
  </property>
  <property fmtid="{D5CDD505-2E9C-101B-9397-08002B2CF9AE}" pid="3" name="MSIP_Label_ea871968-df67-4817-ac85-f4a5f5ebb5dd_Enabled">
    <vt:lpwstr>true</vt:lpwstr>
  </property>
  <property fmtid="{D5CDD505-2E9C-101B-9397-08002B2CF9AE}" pid="4" name="MSIP_Label_ea871968-df67-4817-ac85-f4a5f5ebb5dd_SetDate">
    <vt:lpwstr>2022-01-17T09:24:18Z</vt:lpwstr>
  </property>
  <property fmtid="{D5CDD505-2E9C-101B-9397-08002B2CF9AE}" pid="5" name="MSIP_Label_ea871968-df67-4817-ac85-f4a5f5ebb5dd_Method">
    <vt:lpwstr>Privileged</vt:lpwstr>
  </property>
  <property fmtid="{D5CDD505-2E9C-101B-9397-08002B2CF9AE}" pid="6" name="MSIP_Label_ea871968-df67-4817-ac85-f4a5f5ebb5dd_Name">
    <vt:lpwstr>Bedrijfsvertrouwelijk</vt:lpwstr>
  </property>
  <property fmtid="{D5CDD505-2E9C-101B-9397-08002B2CF9AE}" pid="7" name="MSIP_Label_ea871968-df67-4817-ac85-f4a5f5ebb5dd_SiteId">
    <vt:lpwstr>49c4cd82-8f65-4d6a-9a3b-0ecd07c0cf5b</vt:lpwstr>
  </property>
  <property fmtid="{D5CDD505-2E9C-101B-9397-08002B2CF9AE}" pid="8" name="MSIP_Label_ea871968-df67-4817-ac85-f4a5f5ebb5dd_ActionId">
    <vt:lpwstr>e9305e95-60e5-494d-8a32-59151d446412</vt:lpwstr>
  </property>
  <property fmtid="{D5CDD505-2E9C-101B-9397-08002B2CF9AE}" pid="9" name="MSIP_Label_ea871968-df67-4817-ac85-f4a5f5ebb5dd_ContentBits">
    <vt:lpwstr>0</vt:lpwstr>
  </property>
</Properties>
</file>