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2" r:id="rId4"/>
  </p:sldMasterIdLst>
  <p:notesMasterIdLst>
    <p:notesMasterId r:id="rId11"/>
  </p:notesMasterIdLst>
  <p:handoutMasterIdLst>
    <p:handoutMasterId r:id="rId12"/>
  </p:handoutMasterIdLst>
  <p:sldIdLst>
    <p:sldId id="262" r:id="rId5"/>
    <p:sldId id="265" r:id="rId6"/>
    <p:sldId id="259" r:id="rId7"/>
    <p:sldId id="261" r:id="rId8"/>
    <p:sldId id="267" r:id="rId9"/>
    <p:sldId id="268" r:id="rId10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87"/>
  </p:normalViewPr>
  <p:slideViewPr>
    <p:cSldViewPr snapToGrid="0" snapToObjects="1">
      <p:cViewPr varScale="1">
        <p:scale>
          <a:sx n="111" d="100"/>
          <a:sy n="111" d="100"/>
        </p:scale>
        <p:origin x="6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7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</dgm:pt>
    <dgm:pt modelId="{4AF52931-E4CA-4429-AACB-B8747CDB2409}">
      <dgm:prSet phldrT="[Text]"/>
      <dgm:spPr/>
      <dgm:t>
        <a:bodyPr rtlCol="0"/>
        <a:lstStyle/>
        <a:p>
          <a:pPr>
            <a:lnSpc>
              <a:spcPct val="100000"/>
            </a:lnSpc>
          </a:pPr>
          <a:r>
            <a:rPr lang="nl-NL" noProof="0" dirty="0" err="1"/>
            <a:t>Social</a:t>
          </a:r>
          <a:r>
            <a:rPr lang="nl-NL" noProof="0" dirty="0"/>
            <a:t> </a:t>
          </a:r>
          <a:r>
            <a:rPr lang="nl-NL" noProof="0" dirty="0" err="1"/>
            <a:t>enterprise</a:t>
          </a:r>
          <a:endParaRPr lang="nl-NL" noProof="0" dirty="0"/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nl-NL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nl-NL" noProof="0" dirty="0"/>
        </a:p>
      </dgm:t>
    </dgm:pt>
    <dgm:pt modelId="{BFF9359E-E9B1-4B73-BACC-2C7988765B16}">
      <dgm:prSet phldrT="[Text]"/>
      <dgm:spPr/>
      <dgm:t>
        <a:bodyPr rtlCol="0"/>
        <a:lstStyle/>
        <a:p>
          <a:pPr>
            <a:lnSpc>
              <a:spcPct val="100000"/>
            </a:lnSpc>
          </a:pPr>
          <a:r>
            <a:rPr lang="nl-NL" noProof="0" dirty="0"/>
            <a:t>Job placement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nl-NL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nl-NL" noProof="0" dirty="0"/>
        </a:p>
      </dgm:t>
    </dgm:pt>
    <dgm:pt modelId="{307042FB-6065-F046-A60F-1FD0334BB0FF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/>
            <a:t>Target </a:t>
          </a:r>
          <a:r>
            <a:rPr lang="nl-NL" dirty="0" err="1"/>
            <a:t>group</a:t>
          </a:r>
          <a:r>
            <a:rPr lang="nl-NL" dirty="0"/>
            <a:t>: </a:t>
          </a:r>
          <a:r>
            <a:rPr lang="nl-NL" dirty="0" err="1"/>
            <a:t>vulnerable</a:t>
          </a:r>
          <a:r>
            <a:rPr lang="nl-NL" dirty="0"/>
            <a:t> </a:t>
          </a:r>
          <a:r>
            <a:rPr lang="nl-NL" dirty="0" err="1"/>
            <a:t>young</a:t>
          </a:r>
          <a:r>
            <a:rPr lang="nl-NL" dirty="0"/>
            <a:t> </a:t>
          </a:r>
          <a:r>
            <a:rPr lang="nl-NL" dirty="0" err="1"/>
            <a:t>people</a:t>
          </a:r>
          <a:r>
            <a:rPr lang="nl-NL" dirty="0"/>
            <a:t> </a:t>
          </a:r>
          <a:r>
            <a:rPr lang="nl-NL" dirty="0" err="1"/>
            <a:t>with</a:t>
          </a:r>
          <a:r>
            <a:rPr lang="nl-NL" dirty="0"/>
            <a:t> </a:t>
          </a:r>
          <a:r>
            <a:rPr lang="nl-NL" dirty="0" err="1"/>
            <a:t>work</a:t>
          </a:r>
          <a:r>
            <a:rPr lang="nl-NL" dirty="0"/>
            <a:t> </a:t>
          </a:r>
          <a:r>
            <a:rPr lang="nl-NL" dirty="0" err="1"/>
            <a:t>potential</a:t>
          </a:r>
          <a:endParaRPr lang="nl-NL" dirty="0"/>
        </a:p>
      </dgm:t>
    </dgm:pt>
    <dgm:pt modelId="{AE6064D8-C3BF-CA47-92F7-34C2876ADFA8}" type="parTrans" cxnId="{EC5CB09E-2D9C-2844-81E3-90D4E404E760}">
      <dgm:prSet/>
      <dgm:spPr/>
      <dgm:t>
        <a:bodyPr/>
        <a:lstStyle/>
        <a:p>
          <a:endParaRPr lang="nl-NL"/>
        </a:p>
      </dgm:t>
    </dgm:pt>
    <dgm:pt modelId="{8E2753AC-7279-F040-9612-AA55F40707D3}" type="sibTrans" cxnId="{EC5CB09E-2D9C-2844-81E3-90D4E404E760}">
      <dgm:prSet/>
      <dgm:spPr/>
      <dgm:t>
        <a:bodyPr/>
        <a:lstStyle/>
        <a:p>
          <a:endParaRPr lang="nl-NL"/>
        </a:p>
      </dgm:t>
    </dgm:pt>
    <dgm:pt modelId="{5FC6E5EE-4605-5D43-B2ED-26461573F14B}">
      <dgm:prSet/>
      <dgm:spPr/>
      <dgm:t>
        <a:bodyPr/>
        <a:lstStyle/>
        <a:p>
          <a:pPr>
            <a:lnSpc>
              <a:spcPct val="100000"/>
            </a:lnSpc>
          </a:pPr>
          <a:r>
            <a:rPr lang="nl-NL" dirty="0" err="1"/>
            <a:t>Pathway</a:t>
          </a:r>
          <a:r>
            <a:rPr lang="nl-NL" dirty="0"/>
            <a:t> &amp; </a:t>
          </a:r>
          <a:r>
            <a:rPr lang="nl-NL" dirty="0" err="1"/>
            <a:t>guidance</a:t>
          </a:r>
          <a:endParaRPr lang="nl-NL" dirty="0"/>
        </a:p>
      </dgm:t>
    </dgm:pt>
    <dgm:pt modelId="{51F7ED81-F24C-924E-9362-A8A7137CFCFF}" type="parTrans" cxnId="{72092F3B-A95A-4F42-AD84-2B2328BA0E5F}">
      <dgm:prSet/>
      <dgm:spPr/>
      <dgm:t>
        <a:bodyPr/>
        <a:lstStyle/>
        <a:p>
          <a:endParaRPr lang="nl-NL"/>
        </a:p>
      </dgm:t>
    </dgm:pt>
    <dgm:pt modelId="{30F4B10F-0E0B-E441-94F7-CF25F6B918AB}" type="sibTrans" cxnId="{72092F3B-A95A-4F42-AD84-2B2328BA0E5F}">
      <dgm:prSet/>
      <dgm:spPr/>
      <dgm:t>
        <a:bodyPr/>
        <a:lstStyle/>
        <a:p>
          <a:endParaRPr lang="nl-NL"/>
        </a:p>
      </dgm:t>
    </dgm:pt>
    <dgm:pt modelId="{536D0097-A245-4152-8984-CC3ABB7DF273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DB8DBD9D-81A4-425A-BACC-11558B39BA4F}" type="pres">
      <dgm:prSet presAssocID="{4AF52931-E4CA-4429-AACB-B8747CDB2409}" presName="compNode" presStyleCnt="0"/>
      <dgm:spPr/>
    </dgm:pt>
    <dgm:pt modelId="{DE4D0CB4-0619-47EF-A746-365405D39958}" type="pres">
      <dgm:prSet presAssocID="{4AF52931-E4CA-4429-AACB-B8747CDB2409}" presName="bgRect" presStyleLbl="bgShp" presStyleIdx="0" presStyleCnt="4"/>
      <dgm:spPr/>
    </dgm:pt>
    <dgm:pt modelId="{ABC6D826-A6E6-42EC-BF0E-9025B33009B2}" type="pres">
      <dgm:prSet presAssocID="{4AF52931-E4CA-4429-AACB-B8747CDB2409}" presName="iconRect" presStyleLbl="node1" presStyleIdx="0" presStyleCnt="4"/>
      <dgm:spPr>
        <a:ln>
          <a:noFill/>
        </a:ln>
      </dgm:spPr>
    </dgm:pt>
    <dgm:pt modelId="{3E7294FB-7627-4D43-88C1-EE466B3369AD}" type="pres">
      <dgm:prSet presAssocID="{4AF52931-E4CA-4429-AACB-B8747CDB2409}" presName="spaceRect" presStyleCnt="0"/>
      <dgm:spPr/>
    </dgm:pt>
    <dgm:pt modelId="{573FC8C9-03E6-4269-9DB7-824A4479C21C}" type="pres">
      <dgm:prSet presAssocID="{4AF52931-E4CA-4429-AACB-B8747CDB2409}" presName="parTx" presStyleLbl="revTx" presStyleIdx="0" presStyleCnt="4">
        <dgm:presLayoutVars>
          <dgm:chMax val="0"/>
          <dgm:chPref val="0"/>
        </dgm:presLayoutVars>
      </dgm:prSet>
      <dgm:spPr/>
    </dgm:pt>
    <dgm:pt modelId="{5F2C253B-D9B7-4F6A-BC58-58675D37BE4B}" type="pres">
      <dgm:prSet presAssocID="{D86AF01C-9CBC-41F8-9354-48CD82BDFDC9}" presName="sibTrans" presStyleCnt="0"/>
      <dgm:spPr/>
    </dgm:pt>
    <dgm:pt modelId="{780F5C81-E187-46CA-9F2B-7655A74715CA}" type="pres">
      <dgm:prSet presAssocID="{BFF9359E-E9B1-4B73-BACC-2C7988765B16}" presName="compNode" presStyleCnt="0"/>
      <dgm:spPr/>
    </dgm:pt>
    <dgm:pt modelId="{2DD6782C-3741-43AC-8E3F-C7C2A5A092FE}" type="pres">
      <dgm:prSet presAssocID="{BFF9359E-E9B1-4B73-BACC-2C7988765B16}" presName="bgRect" presStyleLbl="bgShp" presStyleIdx="1" presStyleCnt="4"/>
      <dgm:spPr/>
    </dgm:pt>
    <dgm:pt modelId="{22E3D4D5-84E6-41EE-BF94-D56D24841B8B}" type="pres">
      <dgm:prSet presAssocID="{BFF9359E-E9B1-4B73-BACC-2C7988765B16}" presName="iconRect" presStyleLbl="node1" presStyleIdx="1" presStyleCnt="4"/>
      <dgm:spPr>
        <a:ln>
          <a:noFill/>
        </a:ln>
      </dgm:spPr>
    </dgm:pt>
    <dgm:pt modelId="{97079802-B104-4A91-9CE1-92B9B5C9364A}" type="pres">
      <dgm:prSet presAssocID="{BFF9359E-E9B1-4B73-BACC-2C7988765B16}" presName="spaceRect" presStyleCnt="0"/>
      <dgm:spPr/>
    </dgm:pt>
    <dgm:pt modelId="{61C9C6B6-F051-4AFC-B696-34674ED32FC0}" type="pres">
      <dgm:prSet presAssocID="{BFF9359E-E9B1-4B73-BACC-2C7988765B16}" presName="parTx" presStyleLbl="revTx" presStyleIdx="1" presStyleCnt="4">
        <dgm:presLayoutVars>
          <dgm:chMax val="0"/>
          <dgm:chPref val="0"/>
        </dgm:presLayoutVars>
      </dgm:prSet>
      <dgm:spPr/>
    </dgm:pt>
    <dgm:pt modelId="{7A09281E-5A70-3549-B7EC-978CD95F61DB}" type="pres">
      <dgm:prSet presAssocID="{1CEF1965-C516-4C44-BAE3-2FA3F5116930}" presName="sibTrans" presStyleCnt="0"/>
      <dgm:spPr/>
    </dgm:pt>
    <dgm:pt modelId="{B81D183B-36CE-4B4B-85B3-C9F291A3567D}" type="pres">
      <dgm:prSet presAssocID="{307042FB-6065-F046-A60F-1FD0334BB0FF}" presName="compNode" presStyleCnt="0"/>
      <dgm:spPr/>
    </dgm:pt>
    <dgm:pt modelId="{784268CF-ABF2-694F-81A4-6B71FF4997D7}" type="pres">
      <dgm:prSet presAssocID="{307042FB-6065-F046-A60F-1FD0334BB0FF}" presName="bgRect" presStyleLbl="bgShp" presStyleIdx="2" presStyleCnt="4"/>
      <dgm:spPr/>
    </dgm:pt>
    <dgm:pt modelId="{835DFB5C-5D58-ED48-AEFA-E129DF4618B8}" type="pres">
      <dgm:prSet presAssocID="{307042FB-6065-F046-A60F-1FD0334BB0FF}" presName="iconRect" presStyleLbl="node1" presStyleIdx="2" presStyleCnt="4"/>
      <dgm:spPr/>
    </dgm:pt>
    <dgm:pt modelId="{FA87EE19-8102-5A4C-9864-D4D7FBAED68A}" type="pres">
      <dgm:prSet presAssocID="{307042FB-6065-F046-A60F-1FD0334BB0FF}" presName="spaceRect" presStyleCnt="0"/>
      <dgm:spPr/>
    </dgm:pt>
    <dgm:pt modelId="{A027FAF0-E62B-FB4F-A949-98CEA86F7F1B}" type="pres">
      <dgm:prSet presAssocID="{307042FB-6065-F046-A60F-1FD0334BB0FF}" presName="parTx" presStyleLbl="revTx" presStyleIdx="2" presStyleCnt="4">
        <dgm:presLayoutVars>
          <dgm:chMax val="0"/>
          <dgm:chPref val="0"/>
        </dgm:presLayoutVars>
      </dgm:prSet>
      <dgm:spPr/>
    </dgm:pt>
    <dgm:pt modelId="{7E9B2617-CC23-9648-8497-1555334E32CD}" type="pres">
      <dgm:prSet presAssocID="{8E2753AC-7279-F040-9612-AA55F40707D3}" presName="sibTrans" presStyleCnt="0"/>
      <dgm:spPr/>
    </dgm:pt>
    <dgm:pt modelId="{3A5FFDE5-66DE-DE43-9585-F55551A391C9}" type="pres">
      <dgm:prSet presAssocID="{5FC6E5EE-4605-5D43-B2ED-26461573F14B}" presName="compNode" presStyleCnt="0"/>
      <dgm:spPr/>
    </dgm:pt>
    <dgm:pt modelId="{FF8ADE77-F6F2-D647-A7A6-0F55C4DF53FF}" type="pres">
      <dgm:prSet presAssocID="{5FC6E5EE-4605-5D43-B2ED-26461573F14B}" presName="bgRect" presStyleLbl="bgShp" presStyleIdx="3" presStyleCnt="4"/>
      <dgm:spPr/>
    </dgm:pt>
    <dgm:pt modelId="{18C2ADCE-3EF0-BE4F-852B-6030E32CCA1B}" type="pres">
      <dgm:prSet presAssocID="{5FC6E5EE-4605-5D43-B2ED-26461573F14B}" presName="iconRect" presStyleLbl="node1" presStyleIdx="3" presStyleCnt="4"/>
      <dgm:spPr/>
    </dgm:pt>
    <dgm:pt modelId="{001391C9-904C-9441-999D-3B4CC789BA79}" type="pres">
      <dgm:prSet presAssocID="{5FC6E5EE-4605-5D43-B2ED-26461573F14B}" presName="spaceRect" presStyleCnt="0"/>
      <dgm:spPr/>
    </dgm:pt>
    <dgm:pt modelId="{89C134F3-3315-B349-AA77-A6C992597459}" type="pres">
      <dgm:prSet presAssocID="{5FC6E5EE-4605-5D43-B2ED-26461573F14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CE42D31-A5CD-4293-9252-02BB7390D545}" type="presOf" srcId="{4AF52931-E4CA-4429-AACB-B8747CDB2409}" destId="{573FC8C9-03E6-4269-9DB7-824A4479C21C}" srcOrd="0" destOrd="0" presId="urn:microsoft.com/office/officeart/2018/2/layout/IconVerticalSolidList"/>
    <dgm:cxn modelId="{72092F3B-A95A-4F42-AD84-2B2328BA0E5F}" srcId="{C7720856-93F0-4CC7-B7FD-2466914A11D4}" destId="{5FC6E5EE-4605-5D43-B2ED-26461573F14B}" srcOrd="3" destOrd="0" parTransId="{51F7ED81-F24C-924E-9362-A8A7137CFCFF}" sibTransId="{30F4B10F-0E0B-E441-94F7-CF25F6B918AB}"/>
    <dgm:cxn modelId="{516EC545-1971-48B3-978C-4756FCDCCFD9}" srcId="{C7720856-93F0-4CC7-B7FD-2466914A11D4}" destId="{BFF9359E-E9B1-4B73-BACC-2C7988765B16}" srcOrd="1" destOrd="0" parTransId="{6E0A40FA-1B79-4089-8B9A-3BA22865FE4E}" sibTransId="{1CEF1965-C516-4C44-BAE3-2FA3F5116930}"/>
    <dgm:cxn modelId="{F9899549-F706-4D9A-8D30-CC87785A4BD1}" type="presOf" srcId="{BFF9359E-E9B1-4B73-BACC-2C7988765B16}" destId="{61C9C6B6-F051-4AFC-B696-34674ED32FC0}" srcOrd="0" destOrd="0" presId="urn:microsoft.com/office/officeart/2018/2/layout/IconVerticalSolidList"/>
    <dgm:cxn modelId="{0E92AF55-3DEA-F44B-AEC3-34E9B2FB813D}" type="presOf" srcId="{307042FB-6065-F046-A60F-1FD0334BB0FF}" destId="{A027FAF0-E62B-FB4F-A949-98CEA86F7F1B}" srcOrd="0" destOrd="0" presId="urn:microsoft.com/office/officeart/2018/2/layout/IconVerticalSolidList"/>
    <dgm:cxn modelId="{5961EA5D-862C-144B-89C9-DE5B49C62F78}" type="presOf" srcId="{5FC6E5EE-4605-5D43-B2ED-26461573F14B}" destId="{89C134F3-3315-B349-AA77-A6C992597459}" srcOrd="0" destOrd="0" presId="urn:microsoft.com/office/officeart/2018/2/layout/IconVerticalSolidList"/>
    <dgm:cxn modelId="{EC5CB09E-2D9C-2844-81E3-90D4E404E760}" srcId="{C7720856-93F0-4CC7-B7FD-2466914A11D4}" destId="{307042FB-6065-F046-A60F-1FD0334BB0FF}" srcOrd="2" destOrd="0" parTransId="{AE6064D8-C3BF-CA47-92F7-34C2876ADFA8}" sibTransId="{8E2753AC-7279-F040-9612-AA55F40707D3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0314A3D2-5E17-48C8-86C5-FD62237EACB0}" type="presOf" srcId="{C7720856-93F0-4CC7-B7FD-2466914A11D4}" destId="{536D0097-A245-4152-8984-CC3ABB7DF273}" srcOrd="0" destOrd="0" presId="urn:microsoft.com/office/officeart/2018/2/layout/IconVerticalSolidList"/>
    <dgm:cxn modelId="{98B89911-E2C3-40B5-8E4D-32E9D5AF57FA}" type="presParOf" srcId="{536D0097-A245-4152-8984-CC3ABB7DF273}" destId="{DB8DBD9D-81A4-425A-BACC-11558B39BA4F}" srcOrd="0" destOrd="0" presId="urn:microsoft.com/office/officeart/2018/2/layout/IconVerticalSolidList"/>
    <dgm:cxn modelId="{AC1D2426-5DFE-4D6E-A87C-447D261455F2}" type="presParOf" srcId="{DB8DBD9D-81A4-425A-BACC-11558B39BA4F}" destId="{DE4D0CB4-0619-47EF-A746-365405D39958}" srcOrd="0" destOrd="0" presId="urn:microsoft.com/office/officeart/2018/2/layout/IconVerticalSolidList"/>
    <dgm:cxn modelId="{1D260F22-1154-411C-BE72-65712F06CB44}" type="presParOf" srcId="{DB8DBD9D-81A4-425A-BACC-11558B39BA4F}" destId="{ABC6D826-A6E6-42EC-BF0E-9025B33009B2}" srcOrd="1" destOrd="0" presId="urn:microsoft.com/office/officeart/2018/2/layout/IconVerticalSolidList"/>
    <dgm:cxn modelId="{851491A2-CC50-4F98-8620-1B16BCAA1E5F}" type="presParOf" srcId="{DB8DBD9D-81A4-425A-BACC-11558B39BA4F}" destId="{3E7294FB-7627-4D43-88C1-EE466B3369AD}" srcOrd="2" destOrd="0" presId="urn:microsoft.com/office/officeart/2018/2/layout/IconVerticalSolidList"/>
    <dgm:cxn modelId="{334AEA8F-9DBB-474B-B77E-C1F08C98FC4E}" type="presParOf" srcId="{DB8DBD9D-81A4-425A-BACC-11558B39BA4F}" destId="{573FC8C9-03E6-4269-9DB7-824A4479C21C}" srcOrd="3" destOrd="0" presId="urn:microsoft.com/office/officeart/2018/2/layout/IconVerticalSolidList"/>
    <dgm:cxn modelId="{254B904F-3F35-42D3-93F4-1CDEA88A8153}" type="presParOf" srcId="{536D0097-A245-4152-8984-CC3ABB7DF273}" destId="{5F2C253B-D9B7-4F6A-BC58-58675D37BE4B}" srcOrd="1" destOrd="0" presId="urn:microsoft.com/office/officeart/2018/2/layout/IconVerticalSolidList"/>
    <dgm:cxn modelId="{9CA6B505-46F0-4253-ADF2-226B921D100B}" type="presParOf" srcId="{536D0097-A245-4152-8984-CC3ABB7DF273}" destId="{780F5C81-E187-46CA-9F2B-7655A74715CA}" srcOrd="2" destOrd="0" presId="urn:microsoft.com/office/officeart/2018/2/layout/IconVerticalSolidList"/>
    <dgm:cxn modelId="{9D4847BD-25B9-4A68-8068-0711BBEAA0D7}" type="presParOf" srcId="{780F5C81-E187-46CA-9F2B-7655A74715CA}" destId="{2DD6782C-3741-43AC-8E3F-C7C2A5A092FE}" srcOrd="0" destOrd="0" presId="urn:microsoft.com/office/officeart/2018/2/layout/IconVerticalSolidList"/>
    <dgm:cxn modelId="{59281DA9-0529-406E-9193-EE63F35ED646}" type="presParOf" srcId="{780F5C81-E187-46CA-9F2B-7655A74715CA}" destId="{22E3D4D5-84E6-41EE-BF94-D56D24841B8B}" srcOrd="1" destOrd="0" presId="urn:microsoft.com/office/officeart/2018/2/layout/IconVerticalSolidList"/>
    <dgm:cxn modelId="{A8B9FF69-B1EC-4F7B-AF3A-3114F1BD1D77}" type="presParOf" srcId="{780F5C81-E187-46CA-9F2B-7655A74715CA}" destId="{97079802-B104-4A91-9CE1-92B9B5C9364A}" srcOrd="2" destOrd="0" presId="urn:microsoft.com/office/officeart/2018/2/layout/IconVerticalSolidList"/>
    <dgm:cxn modelId="{B7EF2B86-7E13-4C54-9A10-7AF5ADA58315}" type="presParOf" srcId="{780F5C81-E187-46CA-9F2B-7655A74715CA}" destId="{61C9C6B6-F051-4AFC-B696-34674ED32FC0}" srcOrd="3" destOrd="0" presId="urn:microsoft.com/office/officeart/2018/2/layout/IconVerticalSolidList"/>
    <dgm:cxn modelId="{3270EE59-C62B-8444-9FB3-D5A6A4D6D732}" type="presParOf" srcId="{536D0097-A245-4152-8984-CC3ABB7DF273}" destId="{7A09281E-5A70-3549-B7EC-978CD95F61DB}" srcOrd="3" destOrd="0" presId="urn:microsoft.com/office/officeart/2018/2/layout/IconVerticalSolidList"/>
    <dgm:cxn modelId="{B8D6CEF7-2D84-0D44-B072-31B9A60DD252}" type="presParOf" srcId="{536D0097-A245-4152-8984-CC3ABB7DF273}" destId="{B81D183B-36CE-4B4B-85B3-C9F291A3567D}" srcOrd="4" destOrd="0" presId="urn:microsoft.com/office/officeart/2018/2/layout/IconVerticalSolidList"/>
    <dgm:cxn modelId="{DB371248-8F2F-314E-86BC-2D8BA64D4EDB}" type="presParOf" srcId="{B81D183B-36CE-4B4B-85B3-C9F291A3567D}" destId="{784268CF-ABF2-694F-81A4-6B71FF4997D7}" srcOrd="0" destOrd="0" presId="urn:microsoft.com/office/officeart/2018/2/layout/IconVerticalSolidList"/>
    <dgm:cxn modelId="{7C8A5A3F-C61E-B147-9D5B-F4D83CC9D021}" type="presParOf" srcId="{B81D183B-36CE-4B4B-85B3-C9F291A3567D}" destId="{835DFB5C-5D58-ED48-AEFA-E129DF4618B8}" srcOrd="1" destOrd="0" presId="urn:microsoft.com/office/officeart/2018/2/layout/IconVerticalSolidList"/>
    <dgm:cxn modelId="{8A35398C-3289-2B48-A851-55777BA8D679}" type="presParOf" srcId="{B81D183B-36CE-4B4B-85B3-C9F291A3567D}" destId="{FA87EE19-8102-5A4C-9864-D4D7FBAED68A}" srcOrd="2" destOrd="0" presId="urn:microsoft.com/office/officeart/2018/2/layout/IconVerticalSolidList"/>
    <dgm:cxn modelId="{F4A29145-728B-9248-9536-366A7062E411}" type="presParOf" srcId="{B81D183B-36CE-4B4B-85B3-C9F291A3567D}" destId="{A027FAF0-E62B-FB4F-A949-98CEA86F7F1B}" srcOrd="3" destOrd="0" presId="urn:microsoft.com/office/officeart/2018/2/layout/IconVerticalSolidList"/>
    <dgm:cxn modelId="{03998D0E-45FD-3944-A045-8636ED5D23E8}" type="presParOf" srcId="{536D0097-A245-4152-8984-CC3ABB7DF273}" destId="{7E9B2617-CC23-9648-8497-1555334E32CD}" srcOrd="5" destOrd="0" presId="urn:microsoft.com/office/officeart/2018/2/layout/IconVerticalSolidList"/>
    <dgm:cxn modelId="{CC102B6C-273C-6244-907E-4FEC17B6090F}" type="presParOf" srcId="{536D0097-A245-4152-8984-CC3ABB7DF273}" destId="{3A5FFDE5-66DE-DE43-9585-F55551A391C9}" srcOrd="6" destOrd="0" presId="urn:microsoft.com/office/officeart/2018/2/layout/IconVerticalSolidList"/>
    <dgm:cxn modelId="{1E6FB3CF-D2B4-C74B-9CF9-67FB4248FEC9}" type="presParOf" srcId="{3A5FFDE5-66DE-DE43-9585-F55551A391C9}" destId="{FF8ADE77-F6F2-D647-A7A6-0F55C4DF53FF}" srcOrd="0" destOrd="0" presId="urn:microsoft.com/office/officeart/2018/2/layout/IconVerticalSolidList"/>
    <dgm:cxn modelId="{F450C42E-BC85-7A47-9190-1E1CC5C96424}" type="presParOf" srcId="{3A5FFDE5-66DE-DE43-9585-F55551A391C9}" destId="{18C2ADCE-3EF0-BE4F-852B-6030E32CCA1B}" srcOrd="1" destOrd="0" presId="urn:microsoft.com/office/officeart/2018/2/layout/IconVerticalSolidList"/>
    <dgm:cxn modelId="{FCD1417F-9247-8146-8B75-352028C58EF0}" type="presParOf" srcId="{3A5FFDE5-66DE-DE43-9585-F55551A391C9}" destId="{001391C9-904C-9441-999D-3B4CC789BA79}" srcOrd="2" destOrd="0" presId="urn:microsoft.com/office/officeart/2018/2/layout/IconVerticalSolidList"/>
    <dgm:cxn modelId="{7BF313DD-459C-AE45-A2C1-889CE0BFF5EB}" type="presParOf" srcId="{3A5FFDE5-66DE-DE43-9585-F55551A391C9}" destId="{89C134F3-3315-B349-AA77-A6C9925974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D0CB4-0619-47EF-A746-365405D39958}">
      <dsp:nvSpPr>
        <dsp:cNvPr id="0" name=""/>
        <dsp:cNvSpPr/>
      </dsp:nvSpPr>
      <dsp:spPr>
        <a:xfrm>
          <a:off x="0" y="1296"/>
          <a:ext cx="4716462" cy="6571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6D826-A6E6-42EC-BF0E-9025B33009B2}">
      <dsp:nvSpPr>
        <dsp:cNvPr id="0" name=""/>
        <dsp:cNvSpPr/>
      </dsp:nvSpPr>
      <dsp:spPr>
        <a:xfrm>
          <a:off x="198797" y="149162"/>
          <a:ext cx="361449" cy="361449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FC8C9-03E6-4269-9DB7-824A4479C21C}">
      <dsp:nvSpPr>
        <dsp:cNvPr id="0" name=""/>
        <dsp:cNvSpPr/>
      </dsp:nvSpPr>
      <dsp:spPr>
        <a:xfrm>
          <a:off x="759043" y="1296"/>
          <a:ext cx="3957418" cy="657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52" tIns="69552" rIns="69552" bIns="69552" numCol="1" spcCol="1270" rtlCol="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noProof="0" dirty="0" err="1"/>
            <a:t>Social</a:t>
          </a:r>
          <a:r>
            <a:rPr lang="nl-NL" sz="1600" kern="1200" noProof="0" dirty="0"/>
            <a:t> </a:t>
          </a:r>
          <a:r>
            <a:rPr lang="nl-NL" sz="1600" kern="1200" noProof="0" dirty="0" err="1"/>
            <a:t>enterprise</a:t>
          </a:r>
          <a:endParaRPr lang="nl-NL" sz="1600" kern="1200" noProof="0" dirty="0"/>
        </a:p>
      </dsp:txBody>
      <dsp:txXfrm>
        <a:off x="759043" y="1296"/>
        <a:ext cx="3957418" cy="657180"/>
      </dsp:txXfrm>
    </dsp:sp>
    <dsp:sp modelId="{2DD6782C-3741-43AC-8E3F-C7C2A5A092FE}">
      <dsp:nvSpPr>
        <dsp:cNvPr id="0" name=""/>
        <dsp:cNvSpPr/>
      </dsp:nvSpPr>
      <dsp:spPr>
        <a:xfrm>
          <a:off x="0" y="822772"/>
          <a:ext cx="4716462" cy="6571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3D4D5-84E6-41EE-BF94-D56D24841B8B}">
      <dsp:nvSpPr>
        <dsp:cNvPr id="0" name=""/>
        <dsp:cNvSpPr/>
      </dsp:nvSpPr>
      <dsp:spPr>
        <a:xfrm>
          <a:off x="198797" y="970637"/>
          <a:ext cx="361449" cy="361449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9C6B6-F051-4AFC-B696-34674ED32FC0}">
      <dsp:nvSpPr>
        <dsp:cNvPr id="0" name=""/>
        <dsp:cNvSpPr/>
      </dsp:nvSpPr>
      <dsp:spPr>
        <a:xfrm>
          <a:off x="759043" y="822772"/>
          <a:ext cx="3957418" cy="657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52" tIns="69552" rIns="69552" bIns="69552" numCol="1" spcCol="1270" rtlCol="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noProof="0" dirty="0"/>
            <a:t>Job placement</a:t>
          </a:r>
        </a:p>
      </dsp:txBody>
      <dsp:txXfrm>
        <a:off x="759043" y="822772"/>
        <a:ext cx="3957418" cy="657180"/>
      </dsp:txXfrm>
    </dsp:sp>
    <dsp:sp modelId="{784268CF-ABF2-694F-81A4-6B71FF4997D7}">
      <dsp:nvSpPr>
        <dsp:cNvPr id="0" name=""/>
        <dsp:cNvSpPr/>
      </dsp:nvSpPr>
      <dsp:spPr>
        <a:xfrm>
          <a:off x="0" y="1644248"/>
          <a:ext cx="4716462" cy="6571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DFB5C-5D58-ED48-AEFA-E129DF4618B8}">
      <dsp:nvSpPr>
        <dsp:cNvPr id="0" name=""/>
        <dsp:cNvSpPr/>
      </dsp:nvSpPr>
      <dsp:spPr>
        <a:xfrm>
          <a:off x="198797" y="1792113"/>
          <a:ext cx="361449" cy="361449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7FAF0-E62B-FB4F-A949-98CEA86F7F1B}">
      <dsp:nvSpPr>
        <dsp:cNvPr id="0" name=""/>
        <dsp:cNvSpPr/>
      </dsp:nvSpPr>
      <dsp:spPr>
        <a:xfrm>
          <a:off x="759043" y="1644248"/>
          <a:ext cx="3957418" cy="657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52" tIns="69552" rIns="69552" bIns="6955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Target </a:t>
          </a:r>
          <a:r>
            <a:rPr lang="nl-NL" sz="1600" kern="1200" dirty="0" err="1"/>
            <a:t>group</a:t>
          </a:r>
          <a:r>
            <a:rPr lang="nl-NL" sz="1600" kern="1200" dirty="0"/>
            <a:t>: </a:t>
          </a:r>
          <a:r>
            <a:rPr lang="nl-NL" sz="1600" kern="1200" dirty="0" err="1"/>
            <a:t>vulnerable</a:t>
          </a:r>
          <a:r>
            <a:rPr lang="nl-NL" sz="1600" kern="1200" dirty="0"/>
            <a:t> </a:t>
          </a:r>
          <a:r>
            <a:rPr lang="nl-NL" sz="1600" kern="1200" dirty="0" err="1"/>
            <a:t>young</a:t>
          </a:r>
          <a:r>
            <a:rPr lang="nl-NL" sz="1600" kern="1200" dirty="0"/>
            <a:t> </a:t>
          </a:r>
          <a:r>
            <a:rPr lang="nl-NL" sz="1600" kern="1200" dirty="0" err="1"/>
            <a:t>people</a:t>
          </a:r>
          <a:r>
            <a:rPr lang="nl-NL" sz="1600" kern="1200" dirty="0"/>
            <a:t> </a:t>
          </a:r>
          <a:r>
            <a:rPr lang="nl-NL" sz="1600" kern="1200" dirty="0" err="1"/>
            <a:t>with</a:t>
          </a:r>
          <a:r>
            <a:rPr lang="nl-NL" sz="1600" kern="1200" dirty="0"/>
            <a:t> </a:t>
          </a:r>
          <a:r>
            <a:rPr lang="nl-NL" sz="1600" kern="1200" dirty="0" err="1"/>
            <a:t>work</a:t>
          </a:r>
          <a:r>
            <a:rPr lang="nl-NL" sz="1600" kern="1200" dirty="0"/>
            <a:t> </a:t>
          </a:r>
          <a:r>
            <a:rPr lang="nl-NL" sz="1600" kern="1200" dirty="0" err="1"/>
            <a:t>potential</a:t>
          </a:r>
          <a:endParaRPr lang="nl-NL" sz="1600" kern="1200" dirty="0"/>
        </a:p>
      </dsp:txBody>
      <dsp:txXfrm>
        <a:off x="759043" y="1644248"/>
        <a:ext cx="3957418" cy="657180"/>
      </dsp:txXfrm>
    </dsp:sp>
    <dsp:sp modelId="{FF8ADE77-F6F2-D647-A7A6-0F55C4DF53FF}">
      <dsp:nvSpPr>
        <dsp:cNvPr id="0" name=""/>
        <dsp:cNvSpPr/>
      </dsp:nvSpPr>
      <dsp:spPr>
        <a:xfrm>
          <a:off x="0" y="2465723"/>
          <a:ext cx="4716462" cy="6571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C2ADCE-3EF0-BE4F-852B-6030E32CCA1B}">
      <dsp:nvSpPr>
        <dsp:cNvPr id="0" name=""/>
        <dsp:cNvSpPr/>
      </dsp:nvSpPr>
      <dsp:spPr>
        <a:xfrm>
          <a:off x="198797" y="2613589"/>
          <a:ext cx="361449" cy="361449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134F3-3315-B349-AA77-A6C992597459}">
      <dsp:nvSpPr>
        <dsp:cNvPr id="0" name=""/>
        <dsp:cNvSpPr/>
      </dsp:nvSpPr>
      <dsp:spPr>
        <a:xfrm>
          <a:off x="759043" y="2465723"/>
          <a:ext cx="3957418" cy="657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52" tIns="69552" rIns="69552" bIns="69552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 err="1"/>
            <a:t>Pathway</a:t>
          </a:r>
          <a:r>
            <a:rPr lang="nl-NL" sz="1600" kern="1200" dirty="0"/>
            <a:t> &amp; </a:t>
          </a:r>
          <a:r>
            <a:rPr lang="nl-NL" sz="1600" kern="1200" dirty="0" err="1"/>
            <a:t>guidance</a:t>
          </a:r>
          <a:endParaRPr lang="nl-NL" sz="1600" kern="1200" dirty="0"/>
        </a:p>
      </dsp:txBody>
      <dsp:txXfrm>
        <a:off x="759043" y="2465723"/>
        <a:ext cx="3957418" cy="657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Pictogram: verticale lijst, gevuld"/>
  <dgm:desc val="Dit kan worden gebruikt om een reeks visuele elementen van boven naar beneden weer te geven met tekst op niveau 1 of tekst op niveau 1 en niveau 2 die in een vorm is gegroepeerd. Het is geschikt voor pictogrammen of kleine afbeeldingen met langere omschrijvingen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FAA814-0FA5-4F66-BE0A-9246B7912C2D}" type="datetime1">
              <a:rPr lang="nl-NL" smtClean="0"/>
              <a:t>06-01-2023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5F1E10-4074-4DC3-8E35-9146BD1FD8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246E1EB-2267-4262-BAD7-4EB7068B3A9A}" type="datetime1">
              <a:rPr lang="nl-NL" noProof="0" smtClean="0"/>
              <a:t>06-01-2023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8C15C5-0688-5345-99FC-721E08AD15D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20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751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0627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30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51012" y="609601"/>
            <a:ext cx="8676222" cy="3200400"/>
          </a:xfrm>
        </p:spPr>
        <p:txBody>
          <a:bodyPr rtlCol="0"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51012" y="3886200"/>
            <a:ext cx="8676222" cy="19050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1BDF8C-627E-4C04-A1B2-615DB6819C16}" type="datetime1">
              <a:rPr lang="nl-NL" noProof="0" smtClean="0"/>
              <a:t>06-01-2023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3" y="4732865"/>
            <a:ext cx="99060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41413" y="5299603"/>
            <a:ext cx="99060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8D453F-4369-4A06-9D58-18612D12439C}" type="datetime1">
              <a:rPr lang="nl-NL" noProof="0" smtClean="0"/>
              <a:t>06-01-2023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3124199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85454E-6C68-4D9E-84B4-9AD00C9C5140}" type="datetime1">
              <a:rPr lang="nl-NL" noProof="0" smtClean="0"/>
              <a:t>06-01-2023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nl-NL" sz="8000" noProof="0">
                <a:solidFill>
                  <a:schemeClr val="accent1"/>
                </a:solidFill>
              </a:rPr>
              <a:t>‘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nl-NL" sz="8000" noProof="0">
                <a:solidFill>
                  <a:schemeClr val="accent1"/>
                </a:solidFill>
              </a:rPr>
              <a:t>’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0D86CB-BF17-4820-A79E-2F51D0E3AFAC}" type="datetime1">
              <a:rPr lang="nl-NL" noProof="0" smtClean="0"/>
              <a:t>06-01-2023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2" y="3308581"/>
            <a:ext cx="9906000" cy="14688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41410" y="4777381"/>
            <a:ext cx="9906001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EE8598-8DBF-43C1-9E59-EBB6F46E7325}" type="datetime1">
              <a:rPr lang="nl-NL" noProof="0" smtClean="0"/>
              <a:t>06-01-2023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nl-NL" sz="8000" noProof="0">
                <a:solidFill>
                  <a:schemeClr val="accent1"/>
                </a:solidFill>
              </a:rPr>
              <a:t>‘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nl-NL" sz="8000" noProof="0">
                <a:solidFill>
                  <a:schemeClr val="accent1"/>
                </a:solidFill>
              </a:rPr>
              <a:t>’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nl-NL" noProof="0"/>
              <a:t>Klik om de tekststijlen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41411" y="4775200"/>
            <a:ext cx="9906000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A1338C-5B67-4DB4-AC56-40151F99B136}" type="datetime1">
              <a:rPr lang="nl-NL" noProof="0" smtClean="0"/>
              <a:t>06-01-2023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nl-NL" noProof="0"/>
              <a:t>Klik om de titelstijl van het model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nl-NL" noProof="0"/>
              <a:t>Klik om de tekststijlen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1CCC2A-A8D7-4D51-B327-DB7C155CA49D}" type="datetime1">
              <a:rPr lang="nl-NL" noProof="0" smtClean="0"/>
              <a:t>06-01-2023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FE2C2F-0373-4463-8478-F25695053950}" type="datetime1">
              <a:rPr lang="nl-NL" noProof="0" smtClean="0"/>
              <a:t>06-01-2023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609599"/>
            <a:ext cx="2210514" cy="5181601"/>
          </a:xfrm>
        </p:spPr>
        <p:txBody>
          <a:bodyPr vert="eaVert"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2" y="609600"/>
            <a:ext cx="7543800" cy="5181600"/>
          </a:xfrm>
        </p:spPr>
        <p:txBody>
          <a:bodyPr vert="eaVert" rtlCol="0" anchor="t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5AED7A-A23A-4FDD-8F7F-97552B6DDBDB}" type="datetime1">
              <a:rPr lang="nl-NL" noProof="0" smtClean="0"/>
              <a:t>06-01-2023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9D2C7-EED1-4F69-963D-3FC04077494E}" type="datetime1">
              <a:rPr lang="nl-NL" noProof="0" smtClean="0"/>
              <a:t>06-01-2023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51013" y="3308581"/>
            <a:ext cx="8686800" cy="1468800"/>
          </a:xfrm>
        </p:spPr>
        <p:txBody>
          <a:bodyPr rtlCol="0" anchor="b"/>
          <a:lstStyle>
            <a:lvl1pPr algn="r">
              <a:defRPr sz="4000" b="0" cap="all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51011" y="4777381"/>
            <a:ext cx="8686801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3B87CF-F0F8-4B66-A12D-F5F557E1BED9}" type="datetime1">
              <a:rPr lang="nl-NL" noProof="0" smtClean="0"/>
              <a:t>06-01-2023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141412" y="2666999"/>
            <a:ext cx="4876800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170612" y="2667000"/>
            <a:ext cx="4876800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71E0C9-9C13-4FAC-9008-C17A36478E63}" type="datetime1">
              <a:rPr lang="nl-NL" noProof="0" smtClean="0"/>
              <a:t>06-01-2023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429280" y="2658533"/>
            <a:ext cx="458893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Klik om de tekststijlen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141412" y="3243262"/>
            <a:ext cx="4876800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43133" y="2667000"/>
            <a:ext cx="460428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170612" y="3243262"/>
            <a:ext cx="4876801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CFC201-71AB-4FE1-8A8D-36A1AE89C655}" type="datetime1">
              <a:rPr lang="nl-NL" noProof="0" smtClean="0"/>
              <a:t>06-01-2023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A9BD52-69A4-4715-A27E-2B319C67BAB0}" type="datetime1">
              <a:rPr lang="nl-NL" noProof="0" smtClean="0"/>
              <a:t>06-01-2023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3A7EAC-4D82-4ADC-9443-98D71692CCB8}" type="datetime1">
              <a:rPr lang="nl-NL" noProof="0" smtClean="0"/>
              <a:t>06-01-2023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3549121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103812" y="609601"/>
            <a:ext cx="5943601" cy="51816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354912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EFA3B1-CF15-44D0-8644-21AF774A0D96}" type="datetime1">
              <a:rPr lang="nl-NL" noProof="0" smtClean="0"/>
              <a:t>06-01-2023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5334001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14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53340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0"/>
          <a:lstStyle/>
          <a:p>
            <a:pPr rtl="0"/>
            <a:fld id="{498250B3-6B00-4F97-97DE-FEBE2F9298DF}" type="datetime1">
              <a:rPr lang="nl-NL" noProof="0" smtClean="0"/>
              <a:t>06-01-2023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0D414041-99E7-4608-9674-EE3B3D69CEC7}" type="datetime1">
              <a:rPr lang="nl-NL" noProof="0" smtClean="0"/>
              <a:t>06-01-2023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openxmlformats.org/officeDocument/2006/relationships/hyperlink" Target="http://www.justintarte.com/2011/03/lets-make-differenc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.jpg"/><Relationship Id="rId5" Type="http://schemas.openxmlformats.org/officeDocument/2006/relationships/diagramLayout" Target="../diagrams/layout1.xml"/><Relationship Id="rId10" Type="http://schemas.openxmlformats.org/officeDocument/2006/relationships/hyperlink" Target="http://theconversation.com/what-ref-case-studies-reveal-on-measuring-research-impact-39349" TargetMode="External"/><Relationship Id="rId4" Type="http://schemas.openxmlformats.org/officeDocument/2006/relationships/diagramData" Target="../diagrams/data1.xml"/><Relationship Id="rId9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1124" y="0"/>
            <a:ext cx="11251756" cy="6857990"/>
          </a:xfrm>
        </p:spPr>
        <p:txBody>
          <a:bodyPr rtlCol="0" anchor="ctr">
            <a:noAutofit/>
          </a:bodyPr>
          <a:lstStyle/>
          <a:p>
            <a:pPr algn="l" rtl="0"/>
            <a:r>
              <a:rPr lang="nl-NL" sz="11700" b="1" dirty="0"/>
              <a:t>VIBE Nederland </a:t>
            </a:r>
            <a:br>
              <a:rPr lang="nl-NL" sz="11700" b="1" dirty="0"/>
            </a:br>
            <a:r>
              <a:rPr lang="nl-NL" sz="1800" b="1" dirty="0">
                <a:solidFill>
                  <a:schemeClr val="tx1"/>
                </a:solidFill>
              </a:rPr>
              <a:t>Jesse </a:t>
            </a:r>
            <a:r>
              <a:rPr lang="nl-NL" sz="1800" b="1" dirty="0" err="1">
                <a:solidFill>
                  <a:schemeClr val="tx1"/>
                </a:solidFill>
              </a:rPr>
              <a:t>Heyms</a:t>
            </a:r>
            <a:r>
              <a:rPr lang="nl-NL" sz="1800" b="1" dirty="0">
                <a:solidFill>
                  <a:schemeClr val="tx1"/>
                </a:solidFill>
              </a:rPr>
              <a:t> &amp; Loek Michiels</a:t>
            </a:r>
            <a:endParaRPr lang="nl-NL" sz="11700" b="1" dirty="0">
              <a:solidFill>
                <a:schemeClr val="tx1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399AAB4-2372-5C9D-8D5C-6E6D87C74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247" y="221566"/>
            <a:ext cx="3029243" cy="299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4716462" cy="1905000"/>
          </a:xfrm>
        </p:spPr>
        <p:txBody>
          <a:bodyPr rtlCol="0">
            <a:normAutofit/>
          </a:bodyPr>
          <a:lstStyle/>
          <a:p>
            <a:pPr rtl="0"/>
            <a:r>
              <a:rPr lang="nl-NL" b="1" dirty="0" err="1"/>
              <a:t>What</a:t>
            </a:r>
            <a:r>
              <a:rPr lang="nl-NL" b="1" dirty="0"/>
              <a:t> does </a:t>
            </a:r>
            <a:r>
              <a:rPr lang="nl-NL" b="1" dirty="0" err="1"/>
              <a:t>vibe</a:t>
            </a:r>
            <a:r>
              <a:rPr lang="nl-NL" b="1" dirty="0"/>
              <a:t>?</a:t>
            </a:r>
          </a:p>
        </p:txBody>
      </p:sp>
      <p:sp>
        <p:nvSpPr>
          <p:cNvPr id="64" name="Rechthoek 63">
            <a:extLst>
              <a:ext uri="{FF2B5EF4-FFF2-40B4-BE49-F238E27FC236}">
                <a16:creationId xmlns:a16="http://schemas.microsoft.com/office/drawing/2014/main" id="{E7EE51AF-124C-4480-A4EA-7C1E9F8CC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48757540-E5B7-47A6-BD81-8B54DAF68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8" name="Rechthoek 67">
            <a:extLst>
              <a:ext uri="{FF2B5EF4-FFF2-40B4-BE49-F238E27FC236}">
                <a16:creationId xmlns:a16="http://schemas.microsoft.com/office/drawing/2014/main" id="{6C0983F6-1C8E-4D0F-98C9-3667AD6E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graphicFrame>
        <p:nvGraphicFramePr>
          <p:cNvPr id="24" name="Tijdelijke aanduiding voor inhoud 8" descr="Pictogram van SmartArt-afbeelding">
            <a:extLst>
              <a:ext uri="{FF2B5EF4-FFF2-40B4-BE49-F238E27FC236}">
                <a16:creationId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575314"/>
              </p:ext>
            </p:extLst>
          </p:nvPr>
        </p:nvGraphicFramePr>
        <p:xfrm>
          <a:off x="1141413" y="2666999"/>
          <a:ext cx="4716462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Afbeelding 6" descr="Afbeelding met kantoorartikelen, schrijfgerei, potlood&#10;&#10;Automatisch gegenereerde beschrijving">
            <a:extLst>
              <a:ext uri="{FF2B5EF4-FFF2-40B4-BE49-F238E27FC236}">
                <a16:creationId xmlns:a16="http://schemas.microsoft.com/office/drawing/2014/main" id="{C8E465E8-E23C-402F-0A73-35D381899D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096000" y="0"/>
            <a:ext cx="6096000" cy="4076700"/>
          </a:xfrm>
          <a:prstGeom prst="rect">
            <a:avLst/>
          </a:prstGeom>
          <a:solidFill>
            <a:schemeClr val="accent5">
              <a:hueOff val="0"/>
              <a:satOff val="0"/>
              <a:lumOff val="0"/>
            </a:schemeClr>
          </a:solidFill>
        </p:spPr>
      </p:pic>
      <p:pic>
        <p:nvPicPr>
          <p:cNvPr id="15" name="Afbeelding 14" descr="Afbeelding met tekst, lucht, buiten, teken&#10;&#10;Automatisch gegenereerde beschrijving">
            <a:extLst>
              <a:ext uri="{FF2B5EF4-FFF2-40B4-BE49-F238E27FC236}">
                <a16:creationId xmlns:a16="http://schemas.microsoft.com/office/drawing/2014/main" id="{E4307FA7-78DC-5FCE-B49A-45AD77D5AD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096000" y="3326016"/>
            <a:ext cx="6116177" cy="406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869" y="643466"/>
            <a:ext cx="3929696" cy="5571065"/>
          </a:xfrm>
        </p:spPr>
        <p:txBody>
          <a:bodyPr rtlCol="0" anchor="ctr">
            <a:normAutofit/>
          </a:bodyPr>
          <a:lstStyle/>
          <a:p>
            <a:pPr rtl="0"/>
            <a:r>
              <a:rPr lang="nl-NL" sz="3600" b="1" dirty="0" err="1"/>
              <a:t>Pathway</a:t>
            </a:r>
            <a:endParaRPr lang="nl-NL" sz="3600" b="1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FBC750A-B8E7-49A0-A00A-F7245127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44D0436-4FAC-43D1-9565-515BBE80D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dirty="0"/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9F82E424-AAF6-43AC-AC56-03BA23E0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928F8B8-97AD-A86E-8D4D-E1ED62962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35" y="304797"/>
            <a:ext cx="6996470" cy="6321086"/>
          </a:xfrm>
        </p:spPr>
        <p:txBody>
          <a:bodyPr/>
          <a:lstStyle/>
          <a:p>
            <a:r>
              <a:rPr lang="nl-NL" dirty="0" err="1"/>
              <a:t>custom</a:t>
            </a:r>
            <a:r>
              <a:rPr lang="nl-NL" dirty="0"/>
              <a:t> route</a:t>
            </a:r>
          </a:p>
          <a:p>
            <a:r>
              <a:rPr lang="nl-NL" dirty="0"/>
              <a:t>4 </a:t>
            </a:r>
            <a:r>
              <a:rPr lang="nl-NL" dirty="0" err="1"/>
              <a:t>playlists</a:t>
            </a:r>
            <a:r>
              <a:rPr lang="nl-NL" dirty="0"/>
              <a:t>,</a:t>
            </a:r>
          </a:p>
          <a:p>
            <a:pPr lvl="1"/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intereset</a:t>
            </a:r>
            <a:r>
              <a:rPr lang="nl-NL" dirty="0"/>
              <a:t> </a:t>
            </a:r>
            <a:r>
              <a:rPr lang="nl-NL" dirty="0">
                <a:sym typeface="Wingdings" pitchFamily="2" charset="2"/>
              </a:rPr>
              <a:t> </a:t>
            </a:r>
            <a:r>
              <a:rPr lang="nl-NL" dirty="0" err="1">
                <a:sym typeface="Wingdings" pitchFamily="2" charset="2"/>
              </a:rPr>
              <a:t>gain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work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experience</a:t>
            </a:r>
            <a:r>
              <a:rPr lang="nl-NL" dirty="0">
                <a:sym typeface="Wingdings" pitchFamily="2" charset="2"/>
              </a:rPr>
              <a:t> in different sectors</a:t>
            </a:r>
            <a:endParaRPr lang="nl-NL" dirty="0"/>
          </a:p>
          <a:p>
            <a:pPr lvl="1"/>
            <a:r>
              <a:rPr lang="nl-NL" dirty="0" err="1"/>
              <a:t>Social</a:t>
            </a:r>
            <a:r>
              <a:rPr lang="nl-NL" dirty="0"/>
              <a:t> skills </a:t>
            </a:r>
            <a:r>
              <a:rPr lang="nl-NL" dirty="0">
                <a:sym typeface="Wingdings" pitchFamily="2" charset="2"/>
              </a:rPr>
              <a:t> Way of </a:t>
            </a:r>
            <a:r>
              <a:rPr lang="nl-NL" dirty="0" err="1">
                <a:sym typeface="Wingdings" pitchFamily="2" charset="2"/>
              </a:rPr>
              <a:t>working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together</a:t>
            </a:r>
            <a:r>
              <a:rPr lang="nl-NL" dirty="0">
                <a:sym typeface="Wingdings" pitchFamily="2" charset="2"/>
              </a:rPr>
              <a:t>, </a:t>
            </a:r>
            <a:r>
              <a:rPr lang="nl-NL" dirty="0" err="1">
                <a:sym typeface="Wingdings" pitchFamily="2" charset="2"/>
              </a:rPr>
              <a:t>arriving</a:t>
            </a:r>
            <a:r>
              <a:rPr lang="nl-NL" dirty="0">
                <a:sym typeface="Wingdings" pitchFamily="2" charset="2"/>
              </a:rPr>
              <a:t> on time</a:t>
            </a:r>
            <a:endParaRPr lang="nl-NL" dirty="0"/>
          </a:p>
          <a:p>
            <a:pPr lvl="1"/>
            <a:r>
              <a:rPr lang="nl-NL" dirty="0"/>
              <a:t>Soft skills </a:t>
            </a:r>
            <a:r>
              <a:rPr lang="nl-NL" dirty="0">
                <a:sym typeface="Wingdings" pitchFamily="2" charset="2"/>
              </a:rPr>
              <a:t> </a:t>
            </a:r>
            <a:r>
              <a:rPr lang="nl-NL" dirty="0" err="1">
                <a:sym typeface="Wingdings" pitchFamily="2" charset="2"/>
              </a:rPr>
              <a:t>creative</a:t>
            </a:r>
            <a:r>
              <a:rPr lang="nl-NL" dirty="0">
                <a:sym typeface="Wingdings" pitchFamily="2" charset="2"/>
              </a:rPr>
              <a:t> thinking, </a:t>
            </a:r>
            <a:r>
              <a:rPr lang="nl-NL" dirty="0" err="1">
                <a:sym typeface="Wingdings" pitchFamily="2" charset="2"/>
              </a:rPr>
              <a:t>problem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solving</a:t>
            </a:r>
            <a:r>
              <a:rPr lang="nl-NL" dirty="0">
                <a:sym typeface="Wingdings" pitchFamily="2" charset="2"/>
              </a:rPr>
              <a:t> skills</a:t>
            </a:r>
            <a:endParaRPr lang="nl-NL" dirty="0"/>
          </a:p>
          <a:p>
            <a:pPr lvl="1"/>
            <a:r>
              <a:rPr lang="nl-NL" dirty="0"/>
              <a:t>Hard skills </a:t>
            </a:r>
            <a:r>
              <a:rPr lang="nl-NL" dirty="0">
                <a:sym typeface="Wingdings" pitchFamily="2" charset="2"/>
              </a:rPr>
              <a:t> skills </a:t>
            </a:r>
            <a:r>
              <a:rPr lang="nl-NL" dirty="0" err="1">
                <a:sym typeface="Wingdings" pitchFamily="2" charset="2"/>
              </a:rPr>
              <a:t>required</a:t>
            </a:r>
            <a:r>
              <a:rPr lang="nl-NL" dirty="0">
                <a:sym typeface="Wingdings" pitchFamily="2" charset="2"/>
              </a:rPr>
              <a:t> in </a:t>
            </a:r>
            <a:r>
              <a:rPr lang="nl-NL" dirty="0" err="1">
                <a:sym typeface="Wingdings" pitchFamily="2" charset="2"/>
              </a:rPr>
              <a:t>the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specific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workplace</a:t>
            </a:r>
            <a:endParaRPr lang="nl-NL" dirty="0">
              <a:sym typeface="Wingdings" pitchFamily="2" charset="2"/>
            </a:endParaRPr>
          </a:p>
          <a:p>
            <a:pPr lvl="1"/>
            <a:endParaRPr lang="nl-NL" dirty="0">
              <a:sym typeface="Wingdings" pitchFamily="2" charset="2"/>
            </a:endParaRPr>
          </a:p>
          <a:p>
            <a:pPr lvl="1"/>
            <a:endParaRPr lang="nl-NL" dirty="0">
              <a:sym typeface="Wingdings" pitchFamily="2" charset="2"/>
            </a:endParaRPr>
          </a:p>
          <a:p>
            <a:pPr lvl="1"/>
            <a:endParaRPr lang="nl-NL" dirty="0">
              <a:sym typeface="Wingdings" pitchFamily="2" charset="2"/>
            </a:endParaRPr>
          </a:p>
          <a:p>
            <a:pPr lvl="1"/>
            <a:r>
              <a:rPr lang="nl-NL" dirty="0">
                <a:sym typeface="Wingdings" pitchFamily="2" charset="2"/>
              </a:rPr>
              <a:t>Non-</a:t>
            </a:r>
            <a:r>
              <a:rPr lang="nl-NL" dirty="0" err="1">
                <a:sym typeface="Wingdings" pitchFamily="2" charset="2"/>
              </a:rPr>
              <a:t>formal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and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formal</a:t>
            </a:r>
            <a:r>
              <a:rPr lang="nl-NL" dirty="0">
                <a:sym typeface="Wingdings" pitchFamily="2" charset="2"/>
              </a:rPr>
              <a:t> </a:t>
            </a:r>
            <a:r>
              <a:rPr lang="nl-NL" dirty="0" err="1">
                <a:sym typeface="Wingdings" pitchFamily="2" charset="2"/>
              </a:rPr>
              <a:t>learning</a:t>
            </a:r>
            <a:endParaRPr lang="nl-NL" dirty="0"/>
          </a:p>
          <a:p>
            <a:endParaRPr lang="nl-NL" dirty="0"/>
          </a:p>
        </p:txBody>
      </p:sp>
      <p:pic>
        <p:nvPicPr>
          <p:cNvPr id="1032" name="Picture 8" descr="Breda City of Learning">
            <a:extLst>
              <a:ext uri="{FF2B5EF4-FFF2-40B4-BE49-F238E27FC236}">
                <a16:creationId xmlns:a16="http://schemas.microsoft.com/office/drawing/2014/main" id="{B5BEEC36-EECF-4AAE-88E7-5CD9286AD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869" y="895640"/>
            <a:ext cx="3649633" cy="86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93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4F96F-B0BE-4E84-A401-8F843805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395" y="201167"/>
            <a:ext cx="8655605" cy="1430045"/>
          </a:xfrm>
        </p:spPr>
        <p:txBody>
          <a:bodyPr rtlCol="0">
            <a:normAutofit/>
          </a:bodyPr>
          <a:lstStyle/>
          <a:p>
            <a:pPr algn="ctr" rtl="0"/>
            <a:r>
              <a:rPr lang="nl-NL" b="1" dirty="0"/>
              <a:t>21st</a:t>
            </a:r>
            <a:r>
              <a:rPr lang="nl-NL" dirty="0"/>
              <a:t> 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Century</a:t>
            </a:r>
            <a:r>
              <a:rPr lang="nl-NL" dirty="0">
                <a:solidFill>
                  <a:schemeClr val="tx1"/>
                </a:solidFill>
              </a:rPr>
              <a:t> skills</a:t>
            </a:r>
          </a:p>
        </p:txBody>
      </p:sp>
      <p:pic>
        <p:nvPicPr>
          <p:cNvPr id="7" name="Afbeelding 6" descr="leerlingen/studenten die naar een wetenschappelijk experiment kijken">
            <a:extLst>
              <a:ext uri="{FF2B5EF4-FFF2-40B4-BE49-F238E27FC236}">
                <a16:creationId xmlns:a16="http://schemas.microsoft.com/office/drawing/2014/main" id="{78F172A8-6231-D14E-A13D-8613F2AEAD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" y="201167"/>
            <a:ext cx="3353515" cy="2738556"/>
          </a:xfrm>
          <a:prstGeom prst="rect">
            <a:avLst/>
          </a:prstGeom>
          <a:ln w="38100">
            <a:noFill/>
          </a:ln>
          <a:effectLst/>
        </p:spPr>
      </p:pic>
      <p:pic>
        <p:nvPicPr>
          <p:cNvPr id="4" name="Afbeelding 3" descr="leerling/student met een beschermbril die iets in een beker giet">
            <a:extLst>
              <a:ext uri="{FF2B5EF4-FFF2-40B4-BE49-F238E27FC236}">
                <a16:creationId xmlns:a16="http://schemas.microsoft.com/office/drawing/2014/main" id="{5D8F1927-EC97-404E-90EF-533BB92836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" y="3100591"/>
            <a:ext cx="3353515" cy="3556242"/>
          </a:xfrm>
          <a:prstGeom prst="rect">
            <a:avLst/>
          </a:prstGeom>
          <a:ln w="38100">
            <a:noFill/>
          </a:ln>
          <a:effectLst/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9E05911-BC09-3ED5-93EE-AD9816489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198" y="1631212"/>
            <a:ext cx="3657600" cy="4850611"/>
          </a:xfrm>
        </p:spPr>
        <p:txBody>
          <a:bodyPr>
            <a:normAutofit/>
          </a:bodyPr>
          <a:lstStyle/>
          <a:p>
            <a:r>
              <a:rPr lang="nl-NL" dirty="0"/>
              <a:t>Critical thinking</a:t>
            </a:r>
          </a:p>
          <a:p>
            <a:r>
              <a:rPr lang="nl-NL" dirty="0"/>
              <a:t>Communication skills</a:t>
            </a:r>
          </a:p>
          <a:p>
            <a:r>
              <a:rPr lang="nl-NL" dirty="0" err="1"/>
              <a:t>Creativity</a:t>
            </a:r>
            <a:endParaRPr lang="nl-NL" dirty="0"/>
          </a:p>
          <a:p>
            <a:r>
              <a:rPr lang="nl-NL" dirty="0" err="1"/>
              <a:t>Problem</a:t>
            </a:r>
            <a:r>
              <a:rPr lang="nl-NL" dirty="0"/>
              <a:t> </a:t>
            </a:r>
            <a:r>
              <a:rPr lang="nl-NL" dirty="0" err="1"/>
              <a:t>solving</a:t>
            </a:r>
            <a:endParaRPr lang="nl-NL" dirty="0"/>
          </a:p>
          <a:p>
            <a:r>
              <a:rPr lang="nl-NL" dirty="0" err="1"/>
              <a:t>Perseverence</a:t>
            </a:r>
            <a:endParaRPr lang="nl-NL" dirty="0"/>
          </a:p>
          <a:p>
            <a:r>
              <a:rPr lang="nl-NL" dirty="0" err="1"/>
              <a:t>Collaboration</a:t>
            </a:r>
            <a:endParaRPr lang="nl-NL" dirty="0"/>
          </a:p>
          <a:p>
            <a:r>
              <a:rPr lang="nl-NL" dirty="0" err="1"/>
              <a:t>Technolical</a:t>
            </a:r>
            <a:r>
              <a:rPr lang="nl-NL" dirty="0"/>
              <a:t> skills </a:t>
            </a:r>
            <a:r>
              <a:rPr lang="nl-NL" dirty="0" err="1"/>
              <a:t>and</a:t>
            </a:r>
            <a:r>
              <a:rPr lang="nl-NL" dirty="0"/>
              <a:t> digital </a:t>
            </a:r>
            <a:r>
              <a:rPr lang="nl-NL" dirty="0" err="1"/>
              <a:t>literacy</a:t>
            </a:r>
            <a:endParaRPr lang="nl-NL" dirty="0"/>
          </a:p>
          <a:p>
            <a:r>
              <a:rPr lang="nl-NL" dirty="0"/>
              <a:t>Media </a:t>
            </a:r>
            <a:r>
              <a:rPr lang="nl-NL" dirty="0" err="1"/>
              <a:t>lietaracy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1199B0B-422D-361F-20B2-5D61CC15E854}"/>
              </a:ext>
            </a:extLst>
          </p:cNvPr>
          <p:cNvSpPr txBox="1"/>
          <p:nvPr/>
        </p:nvSpPr>
        <p:spPr>
          <a:xfrm>
            <a:off x="7621601" y="1982164"/>
            <a:ext cx="3449256" cy="372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Global awareness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/>
              <a:t>self</a:t>
            </a:r>
            <a:r>
              <a:rPr lang="nl-NL" sz="2000" dirty="0"/>
              <a:t> </a:t>
            </a:r>
            <a:r>
              <a:rPr lang="nl-NL" sz="2000" dirty="0" err="1"/>
              <a:t>direction</a:t>
            </a:r>
            <a:endParaRPr lang="nl-NL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/>
              <a:t>Social</a:t>
            </a:r>
            <a:r>
              <a:rPr lang="nl-NL" sz="2000" dirty="0"/>
              <a:t> skills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/>
              <a:t>Litery</a:t>
            </a:r>
            <a:r>
              <a:rPr lang="nl-NL" sz="2000" dirty="0"/>
              <a:t> skills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/>
              <a:t>Civic</a:t>
            </a:r>
            <a:r>
              <a:rPr lang="nl-NL" sz="2000" dirty="0"/>
              <a:t> skills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/>
              <a:t>Social</a:t>
            </a:r>
            <a:r>
              <a:rPr lang="nl-NL" sz="2000" dirty="0"/>
              <a:t> </a:t>
            </a:r>
            <a:r>
              <a:rPr lang="nl-NL" sz="2000" dirty="0" err="1"/>
              <a:t>responsability</a:t>
            </a:r>
            <a:endParaRPr lang="nl-NL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/>
              <a:t>Innovation</a:t>
            </a:r>
            <a:r>
              <a:rPr lang="nl-NL" sz="2000" dirty="0"/>
              <a:t> skills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Thinking skills</a:t>
            </a:r>
          </a:p>
        </p:txBody>
      </p:sp>
    </p:spTree>
    <p:extLst>
      <p:ext uri="{BB962C8B-B14F-4D97-AF65-F5344CB8AC3E}">
        <p14:creationId xmlns:p14="http://schemas.microsoft.com/office/powerpoint/2010/main" val="270681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059574"/>
          </a:xfrm>
        </p:spPr>
        <p:txBody>
          <a:bodyPr rtlCol="0">
            <a:noAutofit/>
          </a:bodyPr>
          <a:lstStyle/>
          <a:p>
            <a:pPr algn="l" rtl="0"/>
            <a:r>
              <a:rPr lang="nl-NL" sz="6600" b="1" dirty="0"/>
              <a:t>How do </a:t>
            </a:r>
            <a:r>
              <a:rPr lang="nl-NL" sz="6600" b="1" dirty="0" err="1"/>
              <a:t>they</a:t>
            </a:r>
            <a:r>
              <a:rPr lang="nl-NL" sz="6600" b="1" dirty="0"/>
              <a:t> get </a:t>
            </a:r>
            <a:r>
              <a:rPr lang="nl-NL" sz="6600" b="1" dirty="0" err="1"/>
              <a:t>the</a:t>
            </a:r>
            <a:r>
              <a:rPr lang="nl-NL" sz="6600" b="1" dirty="0"/>
              <a:t> badge? </a:t>
            </a:r>
            <a:br>
              <a:rPr lang="nl-NL" sz="6600" b="1" dirty="0"/>
            </a:br>
            <a:endParaRPr lang="nl-NL" sz="6600" dirty="0">
              <a:solidFill>
                <a:schemeClr val="tx1"/>
              </a:solidFill>
            </a:endParaRPr>
          </a:p>
        </p:txBody>
      </p:sp>
      <p:sp>
        <p:nvSpPr>
          <p:cNvPr id="4" name="Subtitel 3">
            <a:extLst>
              <a:ext uri="{FF2B5EF4-FFF2-40B4-BE49-F238E27FC236}">
                <a16:creationId xmlns:a16="http://schemas.microsoft.com/office/drawing/2014/main" id="{D49C5163-C20C-4544-B7B1-4C17B8DB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766" y="2960225"/>
            <a:ext cx="8676222" cy="1905000"/>
          </a:xfrm>
        </p:spPr>
        <p:txBody>
          <a:bodyPr rtlCol="0">
            <a:normAutofit/>
          </a:bodyPr>
          <a:lstStyle/>
          <a:p>
            <a:pPr algn="l" rtl="0"/>
            <a:r>
              <a:rPr lang="nl-NL" dirty="0"/>
              <a:t>- VIBE </a:t>
            </a:r>
          </a:p>
          <a:p>
            <a:pPr marL="342900" indent="-342900" algn="l" rtl="0">
              <a:buFontTx/>
              <a:buChar char="-"/>
            </a:pPr>
            <a:r>
              <a:rPr lang="nl-NL" dirty="0"/>
              <a:t>Professionals in </a:t>
            </a:r>
            <a:r>
              <a:rPr lang="nl-NL" dirty="0" err="1"/>
              <a:t>the</a:t>
            </a:r>
            <a:r>
              <a:rPr lang="nl-NL" dirty="0"/>
              <a:t> field</a:t>
            </a:r>
          </a:p>
          <a:p>
            <a:pPr marL="342900" indent="-342900" algn="l" rtl="0">
              <a:buFontTx/>
              <a:buChar char="-"/>
            </a:pPr>
            <a:r>
              <a:rPr lang="nl-NL" dirty="0" err="1"/>
              <a:t>Employers</a:t>
            </a:r>
            <a:r>
              <a:rPr lang="nl-NL" dirty="0"/>
              <a:t> 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young</a:t>
            </a:r>
            <a:r>
              <a:rPr lang="nl-NL" dirty="0"/>
              <a:t> </a:t>
            </a:r>
            <a:r>
              <a:rPr lang="nl-NL" dirty="0" err="1"/>
              <a:t>people</a:t>
            </a:r>
            <a:r>
              <a:rPr lang="nl-NL" dirty="0"/>
              <a:t> go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work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8061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BC027A-F66D-48B5-F0E3-747B2DA5E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4660D4-A128-C21F-B46B-00662E11F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3547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315_TF89821728_Win32" id="{9CD6E908-A363-4565-9D5D-54472F0A8EE8}" vid="{877871A3-C8FF-4549-872F-CB02453769B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1B8520-39D0-4E39-88E2-3CE8E9A6E44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A89A57F-CF3F-47C6-90BB-70331E72BC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017D31-E675-491F-B600-F06278E25D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Raster</Template>
  <TotalTime>1447</TotalTime>
  <Words>137</Words>
  <Application>Microsoft Macintosh PowerPoint</Application>
  <PresentationFormat>Breedbeeld</PresentationFormat>
  <Paragraphs>43</Paragraphs>
  <Slides>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Raster</vt:lpstr>
      <vt:lpstr>VIBE Nederland  Jesse Heyms &amp; Loek Michiels</vt:lpstr>
      <vt:lpstr>What does vibe?</vt:lpstr>
      <vt:lpstr>Pathway</vt:lpstr>
      <vt:lpstr>21st  Century skills</vt:lpstr>
      <vt:lpstr>How do they get the badge? 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VIBE Nederland  Jesse Heyms &amp; Loek Michiels</dc:title>
  <dc:creator>Loek Michiels</dc:creator>
  <cp:lastModifiedBy>Loek Michiels</cp:lastModifiedBy>
  <cp:revision>2</cp:revision>
  <dcterms:created xsi:type="dcterms:W3CDTF">2023-01-04T10:12:13Z</dcterms:created>
  <dcterms:modified xsi:type="dcterms:W3CDTF">2023-01-06T10:30:17Z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