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64" r:id="rId6"/>
    <p:sldId id="265" r:id="rId7"/>
    <p:sldId id="262" r:id="rId8"/>
    <p:sldId id="259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A2970B-3BD4-4093-B92E-F02EA7BED3E8}" v="20" dt="2022-05-04T21:59:24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1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528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L - Stefania Pagano" userId="8264689e-1a9c-42e6-88ae-e54dbbf38b25" providerId="ADAL" clId="{40A2970B-3BD4-4093-B92E-F02EA7BED3E8}"/>
    <pc:docChg chg="undo redo custSel addSld modSld">
      <pc:chgData name="APL - Stefania Pagano" userId="8264689e-1a9c-42e6-88ae-e54dbbf38b25" providerId="ADAL" clId="{40A2970B-3BD4-4093-B92E-F02EA7BED3E8}" dt="2022-05-04T22:00:23.438" v="1317" actId="14100"/>
      <pc:docMkLst>
        <pc:docMk/>
      </pc:docMkLst>
      <pc:sldChg chg="addSp delSp modSp mod">
        <pc:chgData name="APL - Stefania Pagano" userId="8264689e-1a9c-42e6-88ae-e54dbbf38b25" providerId="ADAL" clId="{40A2970B-3BD4-4093-B92E-F02EA7BED3E8}" dt="2022-05-04T21:49:00.066" v="687" actId="20577"/>
        <pc:sldMkLst>
          <pc:docMk/>
          <pc:sldMk cId="0" sldId="259"/>
        </pc:sldMkLst>
        <pc:spChg chg="mod">
          <ac:chgData name="APL - Stefania Pagano" userId="8264689e-1a9c-42e6-88ae-e54dbbf38b25" providerId="ADAL" clId="{40A2970B-3BD4-4093-B92E-F02EA7BED3E8}" dt="2022-05-04T21:49:00.066" v="687" actId="20577"/>
          <ac:spMkLst>
            <pc:docMk/>
            <pc:sldMk cId="0" sldId="259"/>
            <ac:spMk id="18" creationId="{B3AD0DBE-02A6-4995-A1D5-1A417134BF74}"/>
          </ac:spMkLst>
        </pc:spChg>
        <pc:spChg chg="mod">
          <ac:chgData name="APL - Stefania Pagano" userId="8264689e-1a9c-42e6-88ae-e54dbbf38b25" providerId="ADAL" clId="{40A2970B-3BD4-4093-B92E-F02EA7BED3E8}" dt="2022-05-04T21:47:43.730" v="646" actId="20577"/>
          <ac:spMkLst>
            <pc:docMk/>
            <pc:sldMk cId="0" sldId="259"/>
            <ac:spMk id="19" creationId="{7BCB3D3B-3F9E-4280-B9B2-4EFD06067CE7}"/>
          </ac:spMkLst>
        </pc:spChg>
        <pc:graphicFrameChg chg="add del mod">
          <ac:chgData name="APL - Stefania Pagano" userId="8264689e-1a9c-42e6-88ae-e54dbbf38b25" providerId="ADAL" clId="{40A2970B-3BD4-4093-B92E-F02EA7BED3E8}" dt="2022-05-04T21:43:39.890" v="474" actId="478"/>
          <ac:graphicFrameMkLst>
            <pc:docMk/>
            <pc:sldMk cId="0" sldId="259"/>
            <ac:graphicFrameMk id="5" creationId="{2A11FE89-44A0-196A-908F-AC2BB4CEA362}"/>
          </ac:graphicFrameMkLst>
        </pc:graphicFrameChg>
        <pc:picChg chg="add mod">
          <ac:chgData name="APL - Stefania Pagano" userId="8264689e-1a9c-42e6-88ae-e54dbbf38b25" providerId="ADAL" clId="{40A2970B-3BD4-4093-B92E-F02EA7BED3E8}" dt="2022-05-04T21:48:09.392" v="652" actId="1076"/>
          <ac:picMkLst>
            <pc:docMk/>
            <pc:sldMk cId="0" sldId="259"/>
            <ac:picMk id="13" creationId="{35E6835A-5A24-EF4D-9C1B-937CD6C85920}"/>
          </ac:picMkLst>
        </pc:picChg>
        <pc:picChg chg="add del mod">
          <ac:chgData name="APL - Stefania Pagano" userId="8264689e-1a9c-42e6-88ae-e54dbbf38b25" providerId="ADAL" clId="{40A2970B-3BD4-4093-B92E-F02EA7BED3E8}" dt="2022-05-04T21:47:56.451" v="649" actId="478"/>
          <ac:picMkLst>
            <pc:docMk/>
            <pc:sldMk cId="0" sldId="259"/>
            <ac:picMk id="21" creationId="{5D96DBD2-15FF-B896-F25E-73BEB700E1B6}"/>
          </ac:picMkLst>
        </pc:picChg>
      </pc:sldChg>
      <pc:sldChg chg="modSp mod">
        <pc:chgData name="APL - Stefania Pagano" userId="8264689e-1a9c-42e6-88ae-e54dbbf38b25" providerId="ADAL" clId="{40A2970B-3BD4-4093-B92E-F02EA7BED3E8}" dt="2022-05-04T21:51:43.965" v="691" actId="20577"/>
        <pc:sldMkLst>
          <pc:docMk/>
          <pc:sldMk cId="0" sldId="260"/>
        </pc:sldMkLst>
        <pc:spChg chg="mod">
          <ac:chgData name="APL - Stefania Pagano" userId="8264689e-1a9c-42e6-88ae-e54dbbf38b25" providerId="ADAL" clId="{40A2970B-3BD4-4093-B92E-F02EA7BED3E8}" dt="2022-05-04T21:51:43.965" v="691" actId="20577"/>
          <ac:spMkLst>
            <pc:docMk/>
            <pc:sldMk cId="0" sldId="260"/>
            <ac:spMk id="9" creationId="{00000000-0000-0000-0000-000000000000}"/>
          </ac:spMkLst>
        </pc:spChg>
      </pc:sldChg>
      <pc:sldChg chg="addSp delSp modSp add mod">
        <pc:chgData name="APL - Stefania Pagano" userId="8264689e-1a9c-42e6-88ae-e54dbbf38b25" providerId="ADAL" clId="{40A2970B-3BD4-4093-B92E-F02EA7BED3E8}" dt="2022-05-04T22:00:23.438" v="1317" actId="14100"/>
        <pc:sldMkLst>
          <pc:docMk/>
          <pc:sldMk cId="0" sldId="262"/>
        </pc:sldMkLst>
        <pc:spChg chg="add mod">
          <ac:chgData name="APL - Stefania Pagano" userId="8264689e-1a9c-42e6-88ae-e54dbbf38b25" providerId="ADAL" clId="{40A2970B-3BD4-4093-B92E-F02EA7BED3E8}" dt="2022-05-04T21:59:17.423" v="1189" actId="1076"/>
          <ac:spMkLst>
            <pc:docMk/>
            <pc:sldMk cId="0" sldId="262"/>
            <ac:spMk id="3" creationId="{5AD84DE3-FEA7-03CA-9CF3-D1BB151D8A10}"/>
          </ac:spMkLst>
        </pc:spChg>
        <pc:spChg chg="add mod">
          <ac:chgData name="APL - Stefania Pagano" userId="8264689e-1a9c-42e6-88ae-e54dbbf38b25" providerId="ADAL" clId="{40A2970B-3BD4-4093-B92E-F02EA7BED3E8}" dt="2022-05-04T22:00:08.495" v="1316" actId="14100"/>
          <ac:spMkLst>
            <pc:docMk/>
            <pc:sldMk cId="0" sldId="262"/>
            <ac:spMk id="4" creationId="{DCD7AED9-8AD6-601E-CD17-1E161BDA9D81}"/>
          </ac:spMkLst>
        </pc:spChg>
        <pc:spChg chg="del">
          <ac:chgData name="APL - Stefania Pagano" userId="8264689e-1a9c-42e6-88ae-e54dbbf38b25" providerId="ADAL" clId="{40A2970B-3BD4-4093-B92E-F02EA7BED3E8}" dt="2022-05-04T21:53:24.504" v="811" actId="478"/>
          <ac:spMkLst>
            <pc:docMk/>
            <pc:sldMk cId="0" sldId="262"/>
            <ac:spMk id="16" creationId="{6D126500-1413-4A39-A1BE-17BA1C07EF35}"/>
          </ac:spMkLst>
        </pc:spChg>
        <pc:spChg chg="del">
          <ac:chgData name="APL - Stefania Pagano" userId="8264689e-1a9c-42e6-88ae-e54dbbf38b25" providerId="ADAL" clId="{40A2970B-3BD4-4093-B92E-F02EA7BED3E8}" dt="2022-05-04T21:53:23.062" v="810" actId="478"/>
          <ac:spMkLst>
            <pc:docMk/>
            <pc:sldMk cId="0" sldId="262"/>
            <ac:spMk id="17" creationId="{4EACD914-DD22-4F9A-87E3-67C075997FE9}"/>
          </ac:spMkLst>
        </pc:spChg>
        <pc:spChg chg="del">
          <ac:chgData name="APL - Stefania Pagano" userId="8264689e-1a9c-42e6-88ae-e54dbbf38b25" providerId="ADAL" clId="{40A2970B-3BD4-4093-B92E-F02EA7BED3E8}" dt="2022-05-04T21:53:21.542" v="809" actId="478"/>
          <ac:spMkLst>
            <pc:docMk/>
            <pc:sldMk cId="0" sldId="262"/>
            <ac:spMk id="18" creationId="{8764E83C-2F57-454F-A045-A02195BA0F81}"/>
          </ac:spMkLst>
        </pc:spChg>
        <pc:spChg chg="add mod">
          <ac:chgData name="APL - Stefania Pagano" userId="8264689e-1a9c-42e6-88ae-e54dbbf38b25" providerId="ADAL" clId="{40A2970B-3BD4-4093-B92E-F02EA7BED3E8}" dt="2022-05-04T22:00:23.438" v="1317" actId="14100"/>
          <ac:spMkLst>
            <pc:docMk/>
            <pc:sldMk cId="0" sldId="262"/>
            <ac:spMk id="19" creationId="{C6535185-4723-8609-BFB3-63936D8B92B0}"/>
          </ac:spMkLst>
        </pc:spChg>
        <pc:spChg chg="add mod">
          <ac:chgData name="APL - Stefania Pagano" userId="8264689e-1a9c-42e6-88ae-e54dbbf38b25" providerId="ADAL" clId="{40A2970B-3BD4-4093-B92E-F02EA7BED3E8}" dt="2022-05-04T21:59:09.205" v="1187" actId="1076"/>
          <ac:spMkLst>
            <pc:docMk/>
            <pc:sldMk cId="0" sldId="262"/>
            <ac:spMk id="20" creationId="{D750BED7-103F-BAE2-278E-D5CCB96A29B3}"/>
          </ac:spMkLst>
        </pc:spChg>
        <pc:picChg chg="mod">
          <ac:chgData name="APL - Stefania Pagano" userId="8264689e-1a9c-42e6-88ae-e54dbbf38b25" providerId="ADAL" clId="{40A2970B-3BD4-4093-B92E-F02EA7BED3E8}" dt="2022-05-04T21:52:16.011" v="694" actId="1076"/>
          <ac:picMkLst>
            <pc:docMk/>
            <pc:sldMk cId="0" sldId="262"/>
            <ac:picMk id="10" creationId="{00000000-0000-0000-0000-000000000000}"/>
          </ac:picMkLst>
        </pc:picChg>
      </pc:sldChg>
      <pc:sldChg chg="addSp delSp modSp add mod">
        <pc:chgData name="APL - Stefania Pagano" userId="8264689e-1a9c-42e6-88ae-e54dbbf38b25" providerId="ADAL" clId="{40A2970B-3BD4-4093-B92E-F02EA7BED3E8}" dt="2022-05-04T21:29:16.945" v="310" actId="1076"/>
        <pc:sldMkLst>
          <pc:docMk/>
          <pc:sldMk cId="0" sldId="264"/>
        </pc:sldMkLst>
        <pc:spChg chg="mod">
          <ac:chgData name="APL - Stefania Pagano" userId="8264689e-1a9c-42e6-88ae-e54dbbf38b25" providerId="ADAL" clId="{40A2970B-3BD4-4093-B92E-F02EA7BED3E8}" dt="2022-05-04T21:18:05.580" v="218" actId="20577"/>
          <ac:spMkLst>
            <pc:docMk/>
            <pc:sldMk cId="0" sldId="264"/>
            <ac:spMk id="2" creationId="{00000000-0000-0000-0000-000000000000}"/>
          </ac:spMkLst>
        </pc:spChg>
        <pc:spChg chg="mod">
          <ac:chgData name="APL - Stefania Pagano" userId="8264689e-1a9c-42e6-88ae-e54dbbf38b25" providerId="ADAL" clId="{40A2970B-3BD4-4093-B92E-F02EA7BED3E8}" dt="2022-05-04T21:18:19.929" v="229" actId="1036"/>
          <ac:spMkLst>
            <pc:docMk/>
            <pc:sldMk cId="0" sldId="264"/>
            <ac:spMk id="3" creationId="{00000000-0000-0000-0000-000000000000}"/>
          </ac:spMkLst>
        </pc:spChg>
        <pc:spChg chg="mod">
          <ac:chgData name="APL - Stefania Pagano" userId="8264689e-1a9c-42e6-88ae-e54dbbf38b25" providerId="ADAL" clId="{40A2970B-3BD4-4093-B92E-F02EA7BED3E8}" dt="2022-05-04T21:19:10.558" v="255" actId="1076"/>
          <ac:spMkLst>
            <pc:docMk/>
            <pc:sldMk cId="0" sldId="264"/>
            <ac:spMk id="4" creationId="{00000000-0000-0000-0000-000000000000}"/>
          </ac:spMkLst>
        </pc:spChg>
        <pc:spChg chg="del">
          <ac:chgData name="APL - Stefania Pagano" userId="8264689e-1a9c-42e6-88ae-e54dbbf38b25" providerId="ADAL" clId="{40A2970B-3BD4-4093-B92E-F02EA7BED3E8}" dt="2022-05-04T21:12:06.059" v="94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APL - Stefania Pagano" userId="8264689e-1a9c-42e6-88ae-e54dbbf38b25" providerId="ADAL" clId="{40A2970B-3BD4-4093-B92E-F02EA7BED3E8}" dt="2022-05-04T21:20:11.754" v="267" actId="1076"/>
          <ac:spMkLst>
            <pc:docMk/>
            <pc:sldMk cId="0" sldId="264"/>
            <ac:spMk id="6" creationId="{00000000-0000-0000-0000-000000000000}"/>
          </ac:spMkLst>
        </pc:spChg>
        <pc:spChg chg="add del mod">
          <ac:chgData name="APL - Stefania Pagano" userId="8264689e-1a9c-42e6-88ae-e54dbbf38b25" providerId="ADAL" clId="{40A2970B-3BD4-4093-B92E-F02EA7BED3E8}" dt="2022-05-04T21:11:29.278" v="79" actId="478"/>
          <ac:spMkLst>
            <pc:docMk/>
            <pc:sldMk cId="0" sldId="264"/>
            <ac:spMk id="12" creationId="{4E7FC613-662C-C904-182E-3E88A314CAF7}"/>
          </ac:spMkLst>
        </pc:spChg>
        <pc:spChg chg="mod">
          <ac:chgData name="APL - Stefania Pagano" userId="8264689e-1a9c-42e6-88ae-e54dbbf38b25" providerId="ADAL" clId="{40A2970B-3BD4-4093-B92E-F02EA7BED3E8}" dt="2022-05-04T21:20:11.754" v="267" actId="107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APL - Stefania Pagano" userId="8264689e-1a9c-42e6-88ae-e54dbbf38b25" providerId="ADAL" clId="{40A2970B-3BD4-4093-B92E-F02EA7BED3E8}" dt="2022-05-04T21:18:19.929" v="229" actId="1036"/>
          <ac:spMkLst>
            <pc:docMk/>
            <pc:sldMk cId="0" sldId="264"/>
            <ac:spMk id="20" creationId="{00000000-0000-0000-0000-000000000000}"/>
          </ac:spMkLst>
        </pc:spChg>
        <pc:spChg chg="del mod">
          <ac:chgData name="APL - Stefania Pagano" userId="8264689e-1a9c-42e6-88ae-e54dbbf38b25" providerId="ADAL" clId="{40A2970B-3BD4-4093-B92E-F02EA7BED3E8}" dt="2022-05-04T21:10:57.318" v="73" actId="478"/>
          <ac:spMkLst>
            <pc:docMk/>
            <pc:sldMk cId="0" sldId="264"/>
            <ac:spMk id="21" creationId="{00000000-0000-0000-0000-000000000000}"/>
          </ac:spMkLst>
        </pc:spChg>
        <pc:spChg chg="del mod">
          <ac:chgData name="APL - Stefania Pagano" userId="8264689e-1a9c-42e6-88ae-e54dbbf38b25" providerId="ADAL" clId="{40A2970B-3BD4-4093-B92E-F02EA7BED3E8}" dt="2022-05-04T21:11:00.747" v="75" actId="478"/>
          <ac:spMkLst>
            <pc:docMk/>
            <pc:sldMk cId="0" sldId="264"/>
            <ac:spMk id="22" creationId="{00000000-0000-0000-0000-000000000000}"/>
          </ac:spMkLst>
        </pc:spChg>
        <pc:spChg chg="del">
          <ac:chgData name="APL - Stefania Pagano" userId="8264689e-1a9c-42e6-88ae-e54dbbf38b25" providerId="ADAL" clId="{40A2970B-3BD4-4093-B92E-F02EA7BED3E8}" dt="2022-05-04T21:11:27.627" v="78" actId="478"/>
          <ac:spMkLst>
            <pc:docMk/>
            <pc:sldMk cId="0" sldId="264"/>
            <ac:spMk id="23" creationId="{00000000-0000-0000-0000-000000000000}"/>
          </ac:spMkLst>
        </pc:spChg>
        <pc:spChg chg="del">
          <ac:chgData name="APL - Stefania Pagano" userId="8264689e-1a9c-42e6-88ae-e54dbbf38b25" providerId="ADAL" clId="{40A2970B-3BD4-4093-B92E-F02EA7BED3E8}" dt="2022-05-04T21:11:30.413" v="80" actId="478"/>
          <ac:spMkLst>
            <pc:docMk/>
            <pc:sldMk cId="0" sldId="264"/>
            <ac:spMk id="24" creationId="{00000000-0000-0000-0000-000000000000}"/>
          </ac:spMkLst>
        </pc:spChg>
        <pc:spChg chg="mod">
          <ac:chgData name="APL - Stefania Pagano" userId="8264689e-1a9c-42e6-88ae-e54dbbf38b25" providerId="ADAL" clId="{40A2970B-3BD4-4093-B92E-F02EA7BED3E8}" dt="2022-05-04T21:09:39.646" v="49" actId="20577"/>
          <ac:spMkLst>
            <pc:docMk/>
            <pc:sldMk cId="0" sldId="264"/>
            <ac:spMk id="27" creationId="{00000000-0000-0000-0000-000000000000}"/>
          </ac:spMkLst>
        </pc:spChg>
        <pc:spChg chg="del mod">
          <ac:chgData name="APL - Stefania Pagano" userId="8264689e-1a9c-42e6-88ae-e54dbbf38b25" providerId="ADAL" clId="{40A2970B-3BD4-4093-B92E-F02EA7BED3E8}" dt="2022-05-04T21:12:09.805" v="97" actId="478"/>
          <ac:spMkLst>
            <pc:docMk/>
            <pc:sldMk cId="0" sldId="264"/>
            <ac:spMk id="33" creationId="{AEF9BA53-5CE2-44F5-B14E-DA5EFFC5B1EC}"/>
          </ac:spMkLst>
        </pc:spChg>
        <pc:spChg chg="del mod">
          <ac:chgData name="APL - Stefania Pagano" userId="8264689e-1a9c-42e6-88ae-e54dbbf38b25" providerId="ADAL" clId="{40A2970B-3BD4-4093-B92E-F02EA7BED3E8}" dt="2022-05-04T21:12:12.782" v="98" actId="478"/>
          <ac:spMkLst>
            <pc:docMk/>
            <pc:sldMk cId="0" sldId="264"/>
            <ac:spMk id="34" creationId="{18BFA27E-776C-4FD1-81E8-36913707238E}"/>
          </ac:spMkLst>
        </pc:spChg>
        <pc:spChg chg="add mod">
          <ac:chgData name="APL - Stefania Pagano" userId="8264689e-1a9c-42e6-88ae-e54dbbf38b25" providerId="ADAL" clId="{40A2970B-3BD4-4093-B92E-F02EA7BED3E8}" dt="2022-05-04T21:19:10.558" v="255" actId="1076"/>
          <ac:spMkLst>
            <pc:docMk/>
            <pc:sldMk cId="0" sldId="264"/>
            <ac:spMk id="35" creationId="{C5275EC8-9032-F89C-9792-33EE8223D663}"/>
          </ac:spMkLst>
        </pc:spChg>
        <pc:spChg chg="add mod">
          <ac:chgData name="APL - Stefania Pagano" userId="8264689e-1a9c-42e6-88ae-e54dbbf38b25" providerId="ADAL" clId="{40A2970B-3BD4-4093-B92E-F02EA7BED3E8}" dt="2022-05-04T21:18:15.340" v="219" actId="1076"/>
          <ac:spMkLst>
            <pc:docMk/>
            <pc:sldMk cId="0" sldId="264"/>
            <ac:spMk id="36" creationId="{555CEAD4-556A-9C13-4082-73179F447B01}"/>
          </ac:spMkLst>
        </pc:spChg>
        <pc:spChg chg="add mod">
          <ac:chgData name="APL - Stefania Pagano" userId="8264689e-1a9c-42e6-88ae-e54dbbf38b25" providerId="ADAL" clId="{40A2970B-3BD4-4093-B92E-F02EA7BED3E8}" dt="2022-05-04T21:21:00.020" v="272"/>
          <ac:spMkLst>
            <pc:docMk/>
            <pc:sldMk cId="0" sldId="264"/>
            <ac:spMk id="37" creationId="{7FA06DF8-8528-2A89-B5E9-016F86A6B3D2}"/>
          </ac:spMkLst>
        </pc:spChg>
        <pc:spChg chg="add mod">
          <ac:chgData name="APL - Stefania Pagano" userId="8264689e-1a9c-42e6-88ae-e54dbbf38b25" providerId="ADAL" clId="{40A2970B-3BD4-4093-B92E-F02EA7BED3E8}" dt="2022-05-04T21:19:43.840" v="262" actId="1076"/>
          <ac:spMkLst>
            <pc:docMk/>
            <pc:sldMk cId="0" sldId="264"/>
            <ac:spMk id="38" creationId="{CB96F775-4FE6-EBBF-DDCC-AFB91598EB8E}"/>
          </ac:spMkLst>
        </pc:spChg>
        <pc:spChg chg="add mod">
          <ac:chgData name="APL - Stefania Pagano" userId="8264689e-1a9c-42e6-88ae-e54dbbf38b25" providerId="ADAL" clId="{40A2970B-3BD4-4093-B92E-F02EA7BED3E8}" dt="2022-05-04T21:20:33.140" v="270" actId="2710"/>
          <ac:spMkLst>
            <pc:docMk/>
            <pc:sldMk cId="0" sldId="264"/>
            <ac:spMk id="39" creationId="{0E93464D-1FE1-B2E2-1339-FA6D25075273}"/>
          </ac:spMkLst>
        </pc:spChg>
        <pc:spChg chg="add mod">
          <ac:chgData name="APL - Stefania Pagano" userId="8264689e-1a9c-42e6-88ae-e54dbbf38b25" providerId="ADAL" clId="{40A2970B-3BD4-4093-B92E-F02EA7BED3E8}" dt="2022-05-04T21:18:15.340" v="219" actId="1076"/>
          <ac:spMkLst>
            <pc:docMk/>
            <pc:sldMk cId="0" sldId="264"/>
            <ac:spMk id="40" creationId="{A5B3115E-0820-E086-2C03-AC032AC73B51}"/>
          </ac:spMkLst>
        </pc:spChg>
        <pc:spChg chg="add mod">
          <ac:chgData name="APL - Stefania Pagano" userId="8264689e-1a9c-42e6-88ae-e54dbbf38b25" providerId="ADAL" clId="{40A2970B-3BD4-4093-B92E-F02EA7BED3E8}" dt="2022-05-04T21:21:18.563" v="277" actId="2710"/>
          <ac:spMkLst>
            <pc:docMk/>
            <pc:sldMk cId="0" sldId="264"/>
            <ac:spMk id="41" creationId="{C0AB5BF7-3562-B311-D8FA-1A5A80A74F90}"/>
          </ac:spMkLst>
        </pc:spChg>
        <pc:picChg chg="add mod">
          <ac:chgData name="APL - Stefania Pagano" userId="8264689e-1a9c-42e6-88ae-e54dbbf38b25" providerId="ADAL" clId="{40A2970B-3BD4-4093-B92E-F02EA7BED3E8}" dt="2022-05-04T21:21:49.406" v="280" actId="1076"/>
          <ac:picMkLst>
            <pc:docMk/>
            <pc:sldMk cId="0" sldId="264"/>
            <ac:picMk id="15" creationId="{800F8C5E-3330-B868-2A2D-4B69E8FC5C98}"/>
          </ac:picMkLst>
        </pc:picChg>
        <pc:picChg chg="add mod">
          <ac:chgData name="APL - Stefania Pagano" userId="8264689e-1a9c-42e6-88ae-e54dbbf38b25" providerId="ADAL" clId="{40A2970B-3BD4-4093-B92E-F02EA7BED3E8}" dt="2022-05-04T21:27:39.173" v="298" actId="14100"/>
          <ac:picMkLst>
            <pc:docMk/>
            <pc:sldMk cId="0" sldId="264"/>
            <ac:picMk id="25" creationId="{7F4FADF7-22EA-1402-60E1-A1E958B3710D}"/>
          </ac:picMkLst>
        </pc:picChg>
        <pc:picChg chg="add mod">
          <ac:chgData name="APL - Stefania Pagano" userId="8264689e-1a9c-42e6-88ae-e54dbbf38b25" providerId="ADAL" clId="{40A2970B-3BD4-4093-B92E-F02EA7BED3E8}" dt="2022-05-04T21:27:47.580" v="300" actId="1076"/>
          <ac:picMkLst>
            <pc:docMk/>
            <pc:sldMk cId="0" sldId="264"/>
            <ac:picMk id="42" creationId="{A7A6A5F6-A55E-57EC-CCE4-F761F8117843}"/>
          </ac:picMkLst>
        </pc:picChg>
        <pc:picChg chg="add mod">
          <ac:chgData name="APL - Stefania Pagano" userId="8264689e-1a9c-42e6-88ae-e54dbbf38b25" providerId="ADAL" clId="{40A2970B-3BD4-4093-B92E-F02EA7BED3E8}" dt="2022-05-04T21:27:28.944" v="296" actId="1076"/>
          <ac:picMkLst>
            <pc:docMk/>
            <pc:sldMk cId="0" sldId="264"/>
            <ac:picMk id="44" creationId="{D124B8DF-8413-E450-FB21-51022A9964F1}"/>
          </ac:picMkLst>
        </pc:picChg>
        <pc:picChg chg="add mod">
          <ac:chgData name="APL - Stefania Pagano" userId="8264689e-1a9c-42e6-88ae-e54dbbf38b25" providerId="ADAL" clId="{40A2970B-3BD4-4093-B92E-F02EA7BED3E8}" dt="2022-05-04T21:28:32.184" v="305" actId="1076"/>
          <ac:picMkLst>
            <pc:docMk/>
            <pc:sldMk cId="0" sldId="264"/>
            <ac:picMk id="46" creationId="{37705D04-718A-7D31-809E-359CD3BAFBDE}"/>
          </ac:picMkLst>
        </pc:picChg>
        <pc:picChg chg="add mod">
          <ac:chgData name="APL - Stefania Pagano" userId="8264689e-1a9c-42e6-88ae-e54dbbf38b25" providerId="ADAL" clId="{40A2970B-3BD4-4093-B92E-F02EA7BED3E8}" dt="2022-05-04T21:29:16.945" v="310" actId="1076"/>
          <ac:picMkLst>
            <pc:docMk/>
            <pc:sldMk cId="0" sldId="264"/>
            <ac:picMk id="48" creationId="{8F317695-A01D-618A-2CDC-DDD7090623AA}"/>
          </ac:picMkLst>
        </pc:picChg>
      </pc:sldChg>
      <pc:sldChg chg="addSp delSp modSp add mod">
        <pc:chgData name="APL - Stefania Pagano" userId="8264689e-1a9c-42e6-88ae-e54dbbf38b25" providerId="ADAL" clId="{40A2970B-3BD4-4093-B92E-F02EA7BED3E8}" dt="2022-05-04T21:40:20.560" v="414" actId="1076"/>
        <pc:sldMkLst>
          <pc:docMk/>
          <pc:sldMk cId="0" sldId="265"/>
        </pc:sldMkLst>
        <pc:spChg chg="mod">
          <ac:chgData name="APL - Stefania Pagano" userId="8264689e-1a9c-42e6-88ae-e54dbbf38b25" providerId="ADAL" clId="{40A2970B-3BD4-4093-B92E-F02EA7BED3E8}" dt="2022-05-04T21:39:53.493" v="411" actId="1076"/>
          <ac:spMkLst>
            <pc:docMk/>
            <pc:sldMk cId="0" sldId="265"/>
            <ac:spMk id="14" creationId="{00000000-0000-0000-0000-000000000000}"/>
          </ac:spMkLst>
        </pc:spChg>
        <pc:spChg chg="add mod">
          <ac:chgData name="APL - Stefania Pagano" userId="8264689e-1a9c-42e6-88ae-e54dbbf38b25" providerId="ADAL" clId="{40A2970B-3BD4-4093-B92E-F02EA7BED3E8}" dt="2022-05-04T21:39:50.814" v="410" actId="1076"/>
          <ac:spMkLst>
            <pc:docMk/>
            <pc:sldMk cId="0" sldId="265"/>
            <ac:spMk id="33" creationId="{1E92DD18-B84D-A454-E140-5E17FEBEF85D}"/>
          </ac:spMkLst>
        </pc:spChg>
        <pc:spChg chg="add mod">
          <ac:chgData name="APL - Stefania Pagano" userId="8264689e-1a9c-42e6-88ae-e54dbbf38b25" providerId="ADAL" clId="{40A2970B-3BD4-4093-B92E-F02EA7BED3E8}" dt="2022-05-04T21:39:58.137" v="412" actId="1076"/>
          <ac:spMkLst>
            <pc:docMk/>
            <pc:sldMk cId="0" sldId="265"/>
            <ac:spMk id="34" creationId="{6C1484FA-5ECC-B133-E0F4-CFB5257F5E10}"/>
          </ac:spMkLst>
        </pc:spChg>
        <pc:spChg chg="add mod">
          <ac:chgData name="APL - Stefania Pagano" userId="8264689e-1a9c-42e6-88ae-e54dbbf38b25" providerId="ADAL" clId="{40A2970B-3BD4-4093-B92E-F02EA7BED3E8}" dt="2022-05-04T21:40:20.560" v="414" actId="1076"/>
          <ac:spMkLst>
            <pc:docMk/>
            <pc:sldMk cId="0" sldId="265"/>
            <ac:spMk id="35" creationId="{7BD6DF4D-2126-ABA3-AC31-3384C96DCA47}"/>
          </ac:spMkLst>
        </pc:spChg>
        <pc:spChg chg="add mod">
          <ac:chgData name="APL - Stefania Pagano" userId="8264689e-1a9c-42e6-88ae-e54dbbf38b25" providerId="ADAL" clId="{40A2970B-3BD4-4093-B92E-F02EA7BED3E8}" dt="2022-05-04T21:40:00.258" v="413" actId="1076"/>
          <ac:spMkLst>
            <pc:docMk/>
            <pc:sldMk cId="0" sldId="265"/>
            <ac:spMk id="36" creationId="{DD4146DD-1C4E-136E-AD12-AA404F7D4CE8}"/>
          </ac:spMkLst>
        </pc:spChg>
        <pc:grpChg chg="del">
          <ac:chgData name="APL - Stefania Pagano" userId="8264689e-1a9c-42e6-88ae-e54dbbf38b25" providerId="ADAL" clId="{40A2970B-3BD4-4093-B92E-F02EA7BED3E8}" dt="2022-05-04T21:33:31.692" v="344" actId="478"/>
          <ac:grpSpMkLst>
            <pc:docMk/>
            <pc:sldMk cId="0" sldId="265"/>
            <ac:grpSpMk id="15" creationId="{00000000-0000-0000-0000-000000000000}"/>
          </ac:grpSpMkLst>
        </pc:grpChg>
        <pc:grpChg chg="del">
          <ac:chgData name="APL - Stefania Pagano" userId="8264689e-1a9c-42e6-88ae-e54dbbf38b25" providerId="ADAL" clId="{40A2970B-3BD4-4093-B92E-F02EA7BED3E8}" dt="2022-05-04T21:33:32.343" v="345" actId="478"/>
          <ac:grpSpMkLst>
            <pc:docMk/>
            <pc:sldMk cId="0" sldId="265"/>
            <ac:grpSpMk id="20" creationId="{00000000-0000-0000-0000-000000000000}"/>
          </ac:grpSpMkLst>
        </pc:grpChg>
        <pc:grpChg chg="del">
          <ac:chgData name="APL - Stefania Pagano" userId="8264689e-1a9c-42e6-88ae-e54dbbf38b25" providerId="ADAL" clId="{40A2970B-3BD4-4093-B92E-F02EA7BED3E8}" dt="2022-05-04T21:33:32.798" v="346" actId="478"/>
          <ac:grpSpMkLst>
            <pc:docMk/>
            <pc:sldMk cId="0" sldId="265"/>
            <ac:grpSpMk id="24" creationId="{00000000-0000-0000-0000-000000000000}"/>
          </ac:grpSpMkLst>
        </pc:grpChg>
        <pc:picChg chg="add mod">
          <ac:chgData name="APL - Stefania Pagano" userId="8264689e-1a9c-42e6-88ae-e54dbbf38b25" providerId="ADAL" clId="{40A2970B-3BD4-4093-B92E-F02EA7BED3E8}" dt="2022-05-04T21:37:52.396" v="404" actId="1076"/>
          <ac:picMkLst>
            <pc:docMk/>
            <pc:sldMk cId="0" sldId="265"/>
            <ac:picMk id="32" creationId="{08D450BE-61F7-FBD2-5B89-EC0A5BA2812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3ACD88-DA0B-137C-AE43-CDA8CE4D0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146F35-AA5E-C0AA-18EF-C79BBF974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DA7311-2620-EB44-771A-EC56AA0F0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7F3D01-0FAC-FD3B-6F5D-7617F2D8E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062AFB1-FB67-9B07-5823-7A64215EA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91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EDFC1F-FA8A-613D-CD6B-1BCA6230E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0E92368-CC8A-019F-C062-1300154E5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D99092-C3B4-0DE0-2092-53931C97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67D3F1-BCE1-89AA-79B4-FDCA9BEA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8EE0FA-58D1-54EA-0D20-1FB19285F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5635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38D7A7-9373-2722-D703-697BCE297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E3ECDA-AF4A-9AD0-DE75-A2588294A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898F96-3CBF-C5DA-3BCA-FBB440693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E02D34-E385-863C-0B08-2ADDEF2AD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A19A52-E106-351B-647A-A4C8AE12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968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2DFD34-EE5C-E41A-BCA9-E4BB4748B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1EB7BC-E145-5D3B-F42E-9379514027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5ADEDA-4452-38ED-EBAB-28D86899F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93DB25-B98E-F23D-E6C6-F5F2D90E6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F9B45C-B560-8AB1-F9B3-8557BB657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8006E4-201E-9F39-64AC-2DDF095A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26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D5F641-AB68-C6EB-CD70-C93E9A02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B5DF86-5B63-4AD1-15C9-36117F158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EEDC045-8195-81A0-8672-4773038F3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8889240-7728-EBDD-84ED-8A87B4D5D9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B8B784B-BBBF-E15B-57BC-2CC86B01D7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B34C6A0-FD68-F0D5-516C-1279AF01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5E734BF-C86D-0E63-6C88-0ECDA6EFC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34D508F-0A9C-069E-EDC5-E817BAE3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297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B148D0-5F6A-73E3-47B7-2C97B4D75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F34458C-53B6-E14D-7142-074DDCAB6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25DA4CB-4965-029B-64B5-78667527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FBF5EB9-DB58-8647-E580-1C788861F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240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4549D5B-F446-8529-DCF1-53D37F78E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1F05FFB-9F98-A313-F9B0-B9D4ED481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FAB192-BDDD-B4DF-E838-0894CDFC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195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926B3F-4E97-C662-6630-9FAB587D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70E29C-DECF-84B5-4CCB-6B3E706C5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BFC2F97-FDC8-EEA4-7B64-D380B9175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F7F3DA3-7069-BBB3-B00A-2BE48C98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38F68C-49CB-3710-E650-EEF4F033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451349-04D1-7D74-A689-5EC5BFD0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568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31FE72-692A-E7B8-1466-3085D9F2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EB7F598-ED04-99FB-6479-D8E4879E3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022F86E-7C57-DAAA-2638-BD8DA4D82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57C89F5-6D62-249F-4C27-11F32D5A7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169DC4-4B8D-44DF-9C96-4C489B58D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8E77F69-2740-C816-50AC-99CE4C9E0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8078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98E112-4868-CF00-61AA-E15C43665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BEC568-8560-E082-7850-D8DA7DB74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64368D-BB1C-F391-5DE7-C4AF32D2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39EA2B-D630-3D23-9FE6-78C84DB76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5DBEBD-812A-09A9-8CF3-289D73950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270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373F356-5D02-D542-7AE2-5B491A1FC1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EBCAF58-36A8-C3BE-AEAF-25279B726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0848AC-EA18-96A7-3A2F-EE9AD52C6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DBD251-7CB8-F7E7-D42E-53B77DBD4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CF0DDE-0312-8871-E776-1429610DB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2614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955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DD439E9-1D59-CCA4-B3D5-CD3F4BBC7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7582C1-71F0-7B16-7E10-ED1C2C0D1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4730A0-F9C4-FD2F-ADCF-E2E9BAC547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3508A-EE3A-450E-8EF2-13D834385047}" type="datetimeFigureOut">
              <a:rPr lang="it-IT" smtClean="0"/>
              <a:t>05/05/2022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EFC149-E2B7-A265-7A97-6C51863B0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9DC5EC-5603-14DD-92F8-84549AB47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D5B5F-9A72-42F1-A109-9EFB08446E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778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10" Type="http://schemas.openxmlformats.org/officeDocument/2006/relationships/image" Target="../media/image12.jfif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mailto:info.cpi.orbassano@agenziapiemontelavoro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7221439" y="4749932"/>
            <a:ext cx="3736510" cy="532176"/>
          </a:xfrm>
          <a:prstGeom prst="rect">
            <a:avLst/>
          </a:prstGeom>
        </p:spPr>
        <p:txBody>
          <a:bodyPr vert="horz" wrap="square" lIns="0" tIns="44873" rIns="0" bIns="0" rtlCol="0">
            <a:spAutoFit/>
          </a:bodyPr>
          <a:lstStyle/>
          <a:p>
            <a:pPr marL="817921" algn="r">
              <a:spcBef>
                <a:spcPts val="353"/>
              </a:spcBef>
            </a:pPr>
            <a:r>
              <a:rPr lang="it-IT" sz="1600" b="1" spc="27" dirty="0">
                <a:solidFill>
                  <a:srgbClr val="002364"/>
                </a:solidFill>
                <a:latin typeface="Tahoma"/>
                <a:cs typeface="Tahoma"/>
              </a:rPr>
              <a:t>STEFANIA PAGANO</a:t>
            </a:r>
            <a:endParaRPr sz="1600" dirty="0">
              <a:latin typeface="Tahoma"/>
              <a:cs typeface="Tahoma"/>
            </a:endParaRPr>
          </a:p>
          <a:p>
            <a:pPr marL="874227" marR="3387" indent="-866183" algn="r">
              <a:lnSpc>
                <a:spcPts val="2053"/>
              </a:lnSpc>
              <a:spcBef>
                <a:spcPts val="33"/>
              </a:spcBef>
            </a:pPr>
            <a:r>
              <a:rPr lang="it-IT" sz="1467" b="1" spc="80" dirty="0">
                <a:solidFill>
                  <a:srgbClr val="002364"/>
                </a:solidFill>
                <a:latin typeface="Tahoma"/>
                <a:cs typeface="Tahoma"/>
              </a:rPr>
              <a:t>Centro Per l’Impiego di Orbassano</a:t>
            </a:r>
            <a:endParaRPr sz="1467" dirty="0">
              <a:latin typeface="Tahoma"/>
              <a:cs typeface="Tahoma"/>
            </a:endParaRP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A52BEA4B-3344-40D3-9361-B812BF2F15BC}"/>
              </a:ext>
            </a:extLst>
          </p:cNvPr>
          <p:cNvGrpSpPr/>
          <p:nvPr/>
        </p:nvGrpSpPr>
        <p:grpSpPr>
          <a:xfrm>
            <a:off x="7198" y="24765"/>
            <a:ext cx="12194327" cy="6861810"/>
            <a:chOff x="-2996" y="0"/>
            <a:chExt cx="18291491" cy="10292715"/>
          </a:xfrm>
        </p:grpSpPr>
        <p:grpSp>
          <p:nvGrpSpPr>
            <p:cNvPr id="3" name="object 3"/>
            <p:cNvGrpSpPr/>
            <p:nvPr/>
          </p:nvGrpSpPr>
          <p:grpSpPr>
            <a:xfrm>
              <a:off x="-2996" y="0"/>
              <a:ext cx="13623925" cy="10292715"/>
              <a:chOff x="-2996" y="0"/>
              <a:chExt cx="13623925" cy="10292715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0" y="0"/>
                <a:ext cx="13620750" cy="6026150"/>
              </a:xfrm>
              <a:custGeom>
                <a:avLst/>
                <a:gdLst/>
                <a:ahLst/>
                <a:cxnLst/>
                <a:rect l="l" t="t" r="r" b="b"/>
                <a:pathLst>
                  <a:path w="13620750" h="6026150">
                    <a:moveTo>
                      <a:pt x="13620439" y="0"/>
                    </a:moveTo>
                    <a:lnTo>
                      <a:pt x="0" y="6025918"/>
                    </a:lnTo>
                    <a:lnTo>
                      <a:pt x="0" y="0"/>
                    </a:lnTo>
                    <a:lnTo>
                      <a:pt x="13620439" y="0"/>
                    </a:lnTo>
                    <a:close/>
                  </a:path>
                </a:pathLst>
              </a:custGeom>
              <a:solidFill>
                <a:srgbClr val="002364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0" y="3596974"/>
                <a:ext cx="7129780" cy="6690359"/>
              </a:xfrm>
              <a:custGeom>
                <a:avLst/>
                <a:gdLst/>
                <a:ahLst/>
                <a:cxnLst/>
                <a:rect l="l" t="t" r="r" b="b"/>
                <a:pathLst>
                  <a:path w="7129780" h="6690359">
                    <a:moveTo>
                      <a:pt x="5552905" y="0"/>
                    </a:moveTo>
                    <a:lnTo>
                      <a:pt x="4816818" y="1259919"/>
                    </a:lnTo>
                    <a:lnTo>
                      <a:pt x="4860245" y="1280612"/>
                    </a:lnTo>
                    <a:lnTo>
                      <a:pt x="4903338" y="1301782"/>
                    </a:lnTo>
                    <a:lnTo>
                      <a:pt x="4946096" y="1323426"/>
                    </a:lnTo>
                    <a:lnTo>
                      <a:pt x="4988516" y="1345539"/>
                    </a:lnTo>
                    <a:lnTo>
                      <a:pt x="5030595" y="1368117"/>
                    </a:lnTo>
                    <a:lnTo>
                      <a:pt x="5072331" y="1391155"/>
                    </a:lnTo>
                    <a:lnTo>
                      <a:pt x="5113722" y="1414650"/>
                    </a:lnTo>
                    <a:lnTo>
                      <a:pt x="5154766" y="1438597"/>
                    </a:lnTo>
                    <a:lnTo>
                      <a:pt x="5195459" y="1462992"/>
                    </a:lnTo>
                    <a:lnTo>
                      <a:pt x="5235801" y="1487831"/>
                    </a:lnTo>
                    <a:lnTo>
                      <a:pt x="5275788" y="1513109"/>
                    </a:lnTo>
                    <a:lnTo>
                      <a:pt x="5315418" y="1538822"/>
                    </a:lnTo>
                    <a:lnTo>
                      <a:pt x="5354688" y="1564967"/>
                    </a:lnTo>
                    <a:lnTo>
                      <a:pt x="5393597" y="1591538"/>
                    </a:lnTo>
                    <a:lnTo>
                      <a:pt x="5432142" y="1618532"/>
                    </a:lnTo>
                    <a:lnTo>
                      <a:pt x="5470320" y="1645944"/>
                    </a:lnTo>
                    <a:lnTo>
                      <a:pt x="5508129" y="1673770"/>
                    </a:lnTo>
                    <a:lnTo>
                      <a:pt x="5545568" y="1702006"/>
                    </a:lnTo>
                    <a:lnTo>
                      <a:pt x="5582633" y="1730648"/>
                    </a:lnTo>
                    <a:lnTo>
                      <a:pt x="5619322" y="1759691"/>
                    </a:lnTo>
                    <a:lnTo>
                      <a:pt x="5655633" y="1789131"/>
                    </a:lnTo>
                    <a:lnTo>
                      <a:pt x="5691563" y="1818965"/>
                    </a:lnTo>
                    <a:lnTo>
                      <a:pt x="5727110" y="1849186"/>
                    </a:lnTo>
                    <a:lnTo>
                      <a:pt x="5762272" y="1879793"/>
                    </a:lnTo>
                    <a:lnTo>
                      <a:pt x="5797047" y="1910779"/>
                    </a:lnTo>
                    <a:lnTo>
                      <a:pt x="5831431" y="1942142"/>
                    </a:lnTo>
                    <a:lnTo>
                      <a:pt x="5865423" y="1973876"/>
                    </a:lnTo>
                    <a:lnTo>
                      <a:pt x="5899020" y="2005978"/>
                    </a:lnTo>
                    <a:lnTo>
                      <a:pt x="5932220" y="2038443"/>
                    </a:lnTo>
                    <a:lnTo>
                      <a:pt x="5965021" y="2071267"/>
                    </a:lnTo>
                    <a:lnTo>
                      <a:pt x="5997420" y="2104447"/>
                    </a:lnTo>
                    <a:lnTo>
                      <a:pt x="6029415" y="2137976"/>
                    </a:lnTo>
                    <a:lnTo>
                      <a:pt x="6061003" y="2171852"/>
                    </a:lnTo>
                    <a:lnTo>
                      <a:pt x="6092182" y="2206070"/>
                    </a:lnTo>
                    <a:lnTo>
                      <a:pt x="6122950" y="2240627"/>
                    </a:lnTo>
                    <a:lnTo>
                      <a:pt x="6153305" y="2275516"/>
                    </a:lnTo>
                    <a:lnTo>
                      <a:pt x="6183243" y="2310736"/>
                    </a:lnTo>
                    <a:lnTo>
                      <a:pt x="6212763" y="2346280"/>
                    </a:lnTo>
                    <a:lnTo>
                      <a:pt x="6241863" y="2382145"/>
                    </a:lnTo>
                    <a:lnTo>
                      <a:pt x="6270539" y="2418328"/>
                    </a:lnTo>
                    <a:lnTo>
                      <a:pt x="6298790" y="2454822"/>
                    </a:lnTo>
                    <a:lnTo>
                      <a:pt x="6326613" y="2491625"/>
                    </a:lnTo>
                    <a:lnTo>
                      <a:pt x="6354006" y="2528732"/>
                    </a:lnTo>
                    <a:lnTo>
                      <a:pt x="6380967" y="2566139"/>
                    </a:lnTo>
                    <a:lnTo>
                      <a:pt x="6407492" y="2603841"/>
                    </a:lnTo>
                    <a:lnTo>
                      <a:pt x="6433581" y="2641835"/>
                    </a:lnTo>
                    <a:lnTo>
                      <a:pt x="6459230" y="2680116"/>
                    </a:lnTo>
                    <a:lnTo>
                      <a:pt x="6484437" y="2718680"/>
                    </a:lnTo>
                    <a:lnTo>
                      <a:pt x="6509200" y="2757522"/>
                    </a:lnTo>
                    <a:lnTo>
                      <a:pt x="6533516" y="2796639"/>
                    </a:lnTo>
                    <a:lnTo>
                      <a:pt x="6557383" y="2836026"/>
                    </a:lnTo>
                    <a:lnTo>
                      <a:pt x="6580798" y="2875679"/>
                    </a:lnTo>
                    <a:lnTo>
                      <a:pt x="6603760" y="2915594"/>
                    </a:lnTo>
                    <a:lnTo>
                      <a:pt x="6626266" y="2955766"/>
                    </a:lnTo>
                    <a:lnTo>
                      <a:pt x="6648314" y="2996192"/>
                    </a:lnTo>
                    <a:lnTo>
                      <a:pt x="6669900" y="3036866"/>
                    </a:lnTo>
                    <a:lnTo>
                      <a:pt x="6691024" y="3077785"/>
                    </a:lnTo>
                    <a:lnTo>
                      <a:pt x="6711682" y="3118945"/>
                    </a:lnTo>
                    <a:lnTo>
                      <a:pt x="6731872" y="3160342"/>
                    </a:lnTo>
                    <a:lnTo>
                      <a:pt x="6751591" y="3201970"/>
                    </a:lnTo>
                    <a:lnTo>
                      <a:pt x="6770838" y="3243826"/>
                    </a:lnTo>
                    <a:lnTo>
                      <a:pt x="6789611" y="3285906"/>
                    </a:lnTo>
                    <a:lnTo>
                      <a:pt x="6807905" y="3328205"/>
                    </a:lnTo>
                    <a:lnTo>
                      <a:pt x="6825721" y="3370719"/>
                    </a:lnTo>
                    <a:lnTo>
                      <a:pt x="6843054" y="3413445"/>
                    </a:lnTo>
                    <a:lnTo>
                      <a:pt x="6859903" y="3456377"/>
                    </a:lnTo>
                    <a:lnTo>
                      <a:pt x="6876264" y="3499511"/>
                    </a:lnTo>
                    <a:lnTo>
                      <a:pt x="6892137" y="3542844"/>
                    </a:lnTo>
                    <a:lnTo>
                      <a:pt x="6907519" y="3586371"/>
                    </a:lnTo>
                    <a:lnTo>
                      <a:pt x="6922406" y="3630087"/>
                    </a:lnTo>
                    <a:lnTo>
                      <a:pt x="6936797" y="3673989"/>
                    </a:lnTo>
                    <a:lnTo>
                      <a:pt x="6950690" y="3718073"/>
                    </a:lnTo>
                    <a:lnTo>
                      <a:pt x="6964082" y="3762333"/>
                    </a:lnTo>
                    <a:lnTo>
                      <a:pt x="6976970" y="3806767"/>
                    </a:lnTo>
                    <a:lnTo>
                      <a:pt x="6989353" y="3851368"/>
                    </a:lnTo>
                    <a:lnTo>
                      <a:pt x="7001228" y="3896135"/>
                    </a:lnTo>
                    <a:lnTo>
                      <a:pt x="7012593" y="3941061"/>
                    </a:lnTo>
                    <a:lnTo>
                      <a:pt x="7023445" y="3986144"/>
                    </a:lnTo>
                    <a:lnTo>
                      <a:pt x="7033781" y="4031378"/>
                    </a:lnTo>
                    <a:lnTo>
                      <a:pt x="7043600" y="4076759"/>
                    </a:lnTo>
                    <a:lnTo>
                      <a:pt x="7052900" y="4122284"/>
                    </a:lnTo>
                    <a:lnTo>
                      <a:pt x="7061677" y="4167948"/>
                    </a:lnTo>
                    <a:lnTo>
                      <a:pt x="7069930" y="4213746"/>
                    </a:lnTo>
                    <a:lnTo>
                      <a:pt x="7077656" y="4259675"/>
                    </a:lnTo>
                    <a:lnTo>
                      <a:pt x="7084853" y="4305730"/>
                    </a:lnTo>
                    <a:lnTo>
                      <a:pt x="7091518" y="4351908"/>
                    </a:lnTo>
                    <a:lnTo>
                      <a:pt x="7097649" y="4398203"/>
                    </a:lnTo>
                    <a:lnTo>
                      <a:pt x="7103243" y="4444612"/>
                    </a:lnTo>
                    <a:lnTo>
                      <a:pt x="7108299" y="4491130"/>
                    </a:lnTo>
                    <a:lnTo>
                      <a:pt x="7112815" y="4537753"/>
                    </a:lnTo>
                    <a:lnTo>
                      <a:pt x="7116786" y="4584477"/>
                    </a:lnTo>
                    <a:lnTo>
                      <a:pt x="7120212" y="4631298"/>
                    </a:lnTo>
                    <a:lnTo>
                      <a:pt x="7123090" y="4678211"/>
                    </a:lnTo>
                    <a:lnTo>
                      <a:pt x="7125417" y="4725213"/>
                    </a:lnTo>
                    <a:lnTo>
                      <a:pt x="7127191" y="4772298"/>
                    </a:lnTo>
                    <a:lnTo>
                      <a:pt x="7128411" y="4819463"/>
                    </a:lnTo>
                    <a:lnTo>
                      <a:pt x="7129072" y="4866704"/>
                    </a:lnTo>
                    <a:lnTo>
                      <a:pt x="7129174" y="4914016"/>
                    </a:lnTo>
                    <a:lnTo>
                      <a:pt x="7128714" y="4961395"/>
                    </a:lnTo>
                    <a:lnTo>
                      <a:pt x="7127688" y="5008837"/>
                    </a:lnTo>
                    <a:lnTo>
                      <a:pt x="7126096" y="5056337"/>
                    </a:lnTo>
                    <a:lnTo>
                      <a:pt x="7123935" y="5103892"/>
                    </a:lnTo>
                    <a:lnTo>
                      <a:pt x="7121202" y="5151497"/>
                    </a:lnTo>
                    <a:lnTo>
                      <a:pt x="7117894" y="5199147"/>
                    </a:lnTo>
                    <a:lnTo>
                      <a:pt x="7114011" y="5246840"/>
                    </a:lnTo>
                    <a:lnTo>
                      <a:pt x="7109548" y="5294569"/>
                    </a:lnTo>
                    <a:lnTo>
                      <a:pt x="7104504" y="5342332"/>
                    </a:lnTo>
                    <a:lnTo>
                      <a:pt x="7098877" y="5390124"/>
                    </a:lnTo>
                    <a:lnTo>
                      <a:pt x="7092664" y="5437941"/>
                    </a:lnTo>
                    <a:lnTo>
                      <a:pt x="7085863" y="5485778"/>
                    </a:lnTo>
                    <a:lnTo>
                      <a:pt x="7078471" y="5533631"/>
                    </a:lnTo>
                    <a:lnTo>
                      <a:pt x="7070486" y="5581497"/>
                    </a:lnTo>
                    <a:lnTo>
                      <a:pt x="7061906" y="5629370"/>
                    </a:lnTo>
                    <a:lnTo>
                      <a:pt x="7052728" y="5677246"/>
                    </a:lnTo>
                    <a:lnTo>
                      <a:pt x="7042950" y="5725122"/>
                    </a:lnTo>
                    <a:lnTo>
                      <a:pt x="7032570" y="5772993"/>
                    </a:lnTo>
                    <a:lnTo>
                      <a:pt x="7021584" y="5820855"/>
                    </a:lnTo>
                    <a:lnTo>
                      <a:pt x="7009992" y="5868704"/>
                    </a:lnTo>
                    <a:lnTo>
                      <a:pt x="6997791" y="5916535"/>
                    </a:lnTo>
                    <a:lnTo>
                      <a:pt x="6984977" y="5964344"/>
                    </a:lnTo>
                    <a:lnTo>
                      <a:pt x="6971550" y="6012127"/>
                    </a:lnTo>
                    <a:lnTo>
                      <a:pt x="6957950" y="6058400"/>
                    </a:lnTo>
                    <a:lnTo>
                      <a:pt x="6943846" y="6104388"/>
                    </a:lnTo>
                    <a:lnTo>
                      <a:pt x="6929241" y="6150086"/>
                    </a:lnTo>
                    <a:lnTo>
                      <a:pt x="6914138" y="6195494"/>
                    </a:lnTo>
                    <a:lnTo>
                      <a:pt x="6898543" y="6240609"/>
                    </a:lnTo>
                    <a:lnTo>
                      <a:pt x="6882459" y="6285429"/>
                    </a:lnTo>
                    <a:lnTo>
                      <a:pt x="6865889" y="6329952"/>
                    </a:lnTo>
                    <a:lnTo>
                      <a:pt x="6848838" y="6374176"/>
                    </a:lnTo>
                    <a:lnTo>
                      <a:pt x="6831310" y="6418098"/>
                    </a:lnTo>
                    <a:lnTo>
                      <a:pt x="6813308" y="6461717"/>
                    </a:lnTo>
                    <a:lnTo>
                      <a:pt x="6794836" y="6505030"/>
                    </a:lnTo>
                    <a:lnTo>
                      <a:pt x="6775898" y="6548035"/>
                    </a:lnTo>
                    <a:lnTo>
                      <a:pt x="6756499" y="6590730"/>
                    </a:lnTo>
                    <a:lnTo>
                      <a:pt x="6736642" y="6633112"/>
                    </a:lnTo>
                    <a:lnTo>
                      <a:pt x="6716330" y="6675180"/>
                    </a:lnTo>
                    <a:lnTo>
                      <a:pt x="6708949" y="6690025"/>
                    </a:lnTo>
                    <a:lnTo>
                      <a:pt x="0" y="6690025"/>
                    </a:lnTo>
                    <a:lnTo>
                      <a:pt x="0" y="2343336"/>
                    </a:lnTo>
                    <a:lnTo>
                      <a:pt x="50079" y="2283682"/>
                    </a:lnTo>
                    <a:lnTo>
                      <a:pt x="80614" y="2248493"/>
                    </a:lnTo>
                    <a:lnTo>
                      <a:pt x="111530" y="2213692"/>
                    </a:lnTo>
                    <a:lnTo>
                      <a:pt x="142823" y="2179281"/>
                    </a:lnTo>
                    <a:lnTo>
                      <a:pt x="174489" y="2145263"/>
                    </a:lnTo>
                    <a:lnTo>
                      <a:pt x="206522" y="2111639"/>
                    </a:lnTo>
                    <a:lnTo>
                      <a:pt x="238920" y="2078413"/>
                    </a:lnTo>
                    <a:lnTo>
                      <a:pt x="271678" y="2045587"/>
                    </a:lnTo>
                    <a:lnTo>
                      <a:pt x="304791" y="2013162"/>
                    </a:lnTo>
                    <a:lnTo>
                      <a:pt x="338256" y="1981141"/>
                    </a:lnTo>
                    <a:lnTo>
                      <a:pt x="372068" y="1949527"/>
                    </a:lnTo>
                    <a:lnTo>
                      <a:pt x="406222" y="1918322"/>
                    </a:lnTo>
                    <a:lnTo>
                      <a:pt x="440716" y="1887528"/>
                    </a:lnTo>
                    <a:lnTo>
                      <a:pt x="475543" y="1857148"/>
                    </a:lnTo>
                    <a:lnTo>
                      <a:pt x="510701" y="1827183"/>
                    </a:lnTo>
                    <a:lnTo>
                      <a:pt x="546185" y="1797637"/>
                    </a:lnTo>
                    <a:lnTo>
                      <a:pt x="581991" y="1768511"/>
                    </a:lnTo>
                    <a:lnTo>
                      <a:pt x="618114" y="1739808"/>
                    </a:lnTo>
                    <a:lnTo>
                      <a:pt x="654550" y="1711530"/>
                    </a:lnTo>
                    <a:lnTo>
                      <a:pt x="691296" y="1683680"/>
                    </a:lnTo>
                    <a:lnTo>
                      <a:pt x="728346" y="1656259"/>
                    </a:lnTo>
                    <a:lnTo>
                      <a:pt x="765697" y="1629271"/>
                    </a:lnTo>
                    <a:lnTo>
                      <a:pt x="803344" y="1602717"/>
                    </a:lnTo>
                    <a:lnTo>
                      <a:pt x="841283" y="1576600"/>
                    </a:lnTo>
                    <a:lnTo>
                      <a:pt x="879510" y="1550922"/>
                    </a:lnTo>
                    <a:lnTo>
                      <a:pt x="918021" y="1525686"/>
                    </a:lnTo>
                    <a:lnTo>
                      <a:pt x="956811" y="1500893"/>
                    </a:lnTo>
                    <a:lnTo>
                      <a:pt x="995876" y="1476547"/>
                    </a:lnTo>
                    <a:lnTo>
                      <a:pt x="1035212" y="1452649"/>
                    </a:lnTo>
                    <a:lnTo>
                      <a:pt x="1074815" y="1429201"/>
                    </a:lnTo>
                    <a:lnTo>
                      <a:pt x="1114680" y="1406207"/>
                    </a:lnTo>
                    <a:lnTo>
                      <a:pt x="1154804" y="1383669"/>
                    </a:lnTo>
                    <a:lnTo>
                      <a:pt x="1195181" y="1361588"/>
                    </a:lnTo>
                    <a:lnTo>
                      <a:pt x="1235808" y="1339967"/>
                    </a:lnTo>
                    <a:lnTo>
                      <a:pt x="1276681" y="1318809"/>
                    </a:lnTo>
                    <a:lnTo>
                      <a:pt x="1317795" y="1298115"/>
                    </a:lnTo>
                    <a:lnTo>
                      <a:pt x="1359146" y="1277889"/>
                    </a:lnTo>
                    <a:lnTo>
                      <a:pt x="1400730" y="1258132"/>
                    </a:lnTo>
                    <a:lnTo>
                      <a:pt x="1442542" y="1238846"/>
                    </a:lnTo>
                    <a:lnTo>
                      <a:pt x="1484579" y="1220035"/>
                    </a:lnTo>
                    <a:lnTo>
                      <a:pt x="1526835" y="1201700"/>
                    </a:lnTo>
                    <a:lnTo>
                      <a:pt x="1569308" y="1183844"/>
                    </a:lnTo>
                    <a:lnTo>
                      <a:pt x="1611992" y="1166469"/>
                    </a:lnTo>
                    <a:lnTo>
                      <a:pt x="1654884" y="1149578"/>
                    </a:lnTo>
                    <a:lnTo>
                      <a:pt x="1697979" y="1133172"/>
                    </a:lnTo>
                    <a:lnTo>
                      <a:pt x="1741273" y="1117254"/>
                    </a:lnTo>
                    <a:lnTo>
                      <a:pt x="1784761" y="1101827"/>
                    </a:lnTo>
                    <a:lnTo>
                      <a:pt x="1828440" y="1086892"/>
                    </a:lnTo>
                    <a:lnTo>
                      <a:pt x="1872305" y="1072452"/>
                    </a:lnTo>
                    <a:lnTo>
                      <a:pt x="1916352" y="1058510"/>
                    </a:lnTo>
                    <a:lnTo>
                      <a:pt x="1960577" y="1045067"/>
                    </a:lnTo>
                    <a:lnTo>
                      <a:pt x="2004976" y="1032127"/>
                    </a:lnTo>
                    <a:lnTo>
                      <a:pt x="2049543" y="1019691"/>
                    </a:lnTo>
                    <a:lnTo>
                      <a:pt x="2094276" y="1007761"/>
                    </a:lnTo>
                    <a:lnTo>
                      <a:pt x="2139170" y="996341"/>
                    </a:lnTo>
                    <a:lnTo>
                      <a:pt x="2184220" y="985432"/>
                    </a:lnTo>
                    <a:lnTo>
                      <a:pt x="2229422" y="975036"/>
                    </a:lnTo>
                    <a:lnTo>
                      <a:pt x="2274773" y="965157"/>
                    </a:lnTo>
                    <a:lnTo>
                      <a:pt x="2320268" y="955796"/>
                    </a:lnTo>
                    <a:lnTo>
                      <a:pt x="2365902" y="946956"/>
                    </a:lnTo>
                    <a:lnTo>
                      <a:pt x="2411671" y="938638"/>
                    </a:lnTo>
                    <a:lnTo>
                      <a:pt x="2457572" y="930846"/>
                    </a:lnTo>
                    <a:lnTo>
                      <a:pt x="2503600" y="923582"/>
                    </a:lnTo>
                    <a:lnTo>
                      <a:pt x="2549750" y="916847"/>
                    </a:lnTo>
                    <a:lnTo>
                      <a:pt x="2596019" y="910645"/>
                    </a:lnTo>
                    <a:lnTo>
                      <a:pt x="2642402" y="904978"/>
                    </a:lnTo>
                    <a:lnTo>
                      <a:pt x="2688895" y="899847"/>
                    </a:lnTo>
                    <a:lnTo>
                      <a:pt x="2735494" y="895256"/>
                    </a:lnTo>
                    <a:lnTo>
                      <a:pt x="2782194" y="891206"/>
                    </a:lnTo>
                    <a:lnTo>
                      <a:pt x="2828992" y="887701"/>
                    </a:lnTo>
                    <a:lnTo>
                      <a:pt x="2875883" y="884741"/>
                    </a:lnTo>
                    <a:lnTo>
                      <a:pt x="2922863" y="882331"/>
                    </a:lnTo>
                    <a:lnTo>
                      <a:pt x="2969927" y="880471"/>
                    </a:lnTo>
                    <a:lnTo>
                      <a:pt x="3017071" y="879164"/>
                    </a:lnTo>
                    <a:lnTo>
                      <a:pt x="3064292" y="878414"/>
                    </a:lnTo>
                    <a:lnTo>
                      <a:pt x="3111585" y="878221"/>
                    </a:lnTo>
                    <a:lnTo>
                      <a:pt x="3158945" y="878588"/>
                    </a:lnTo>
                    <a:lnTo>
                      <a:pt x="3206369" y="879518"/>
                    </a:lnTo>
                    <a:lnTo>
                      <a:pt x="3253852" y="881013"/>
                    </a:lnTo>
                    <a:lnTo>
                      <a:pt x="3301389" y="883075"/>
                    </a:lnTo>
                    <a:lnTo>
                      <a:pt x="3348978" y="885706"/>
                    </a:lnTo>
                    <a:lnTo>
                      <a:pt x="3396613" y="888910"/>
                    </a:lnTo>
                    <a:lnTo>
                      <a:pt x="3444290" y="892688"/>
                    </a:lnTo>
                    <a:lnTo>
                      <a:pt x="3492006" y="897042"/>
                    </a:lnTo>
                    <a:lnTo>
                      <a:pt x="555290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-2996" y="3506377"/>
                <a:ext cx="7223125" cy="6786245"/>
              </a:xfrm>
              <a:custGeom>
                <a:avLst/>
                <a:gdLst/>
                <a:ahLst/>
                <a:cxnLst/>
                <a:rect l="l" t="t" r="r" b="b"/>
                <a:pathLst>
                  <a:path w="7223125" h="6786245">
                    <a:moveTo>
                      <a:pt x="4944868" y="1318911"/>
                    </a:moveTo>
                    <a:lnTo>
                      <a:pt x="4993342" y="1347162"/>
                    </a:lnTo>
                    <a:lnTo>
                      <a:pt x="5041379" y="1360974"/>
                    </a:lnTo>
                    <a:lnTo>
                      <a:pt x="5346878" y="1541315"/>
                    </a:lnTo>
                    <a:lnTo>
                      <a:pt x="5386081" y="1579016"/>
                    </a:lnTo>
                    <a:lnTo>
                      <a:pt x="5512736" y="1655077"/>
                    </a:lnTo>
                    <a:lnTo>
                      <a:pt x="5550939" y="1692490"/>
                    </a:lnTo>
                    <a:lnTo>
                      <a:pt x="5592391" y="1717623"/>
                    </a:lnTo>
                    <a:lnTo>
                      <a:pt x="5630071" y="1754886"/>
                    </a:lnTo>
                    <a:lnTo>
                      <a:pt x="5670993" y="1779867"/>
                    </a:lnTo>
                    <a:lnTo>
                      <a:pt x="5708134" y="1816975"/>
                    </a:lnTo>
                    <a:lnTo>
                      <a:pt x="5748510" y="1841799"/>
                    </a:lnTo>
                    <a:lnTo>
                      <a:pt x="5785097" y="1878748"/>
                    </a:lnTo>
                    <a:lnTo>
                      <a:pt x="5824911" y="1903410"/>
                    </a:lnTo>
                    <a:lnTo>
                      <a:pt x="5932092" y="2013515"/>
                    </a:lnTo>
                    <a:lnTo>
                      <a:pt x="5970738" y="2037841"/>
                    </a:lnTo>
                    <a:lnTo>
                      <a:pt x="6108226" y="2183089"/>
                    </a:lnTo>
                    <a:lnTo>
                      <a:pt x="6240639" y="2326878"/>
                    </a:lnTo>
                    <a:lnTo>
                      <a:pt x="6269411" y="2374794"/>
                    </a:lnTo>
                    <a:lnTo>
                      <a:pt x="6364223" y="2481342"/>
                    </a:lnTo>
                    <a:lnTo>
                      <a:pt x="6391626" y="2528865"/>
                    </a:lnTo>
                    <a:lnTo>
                      <a:pt x="6452394" y="2599196"/>
                    </a:lnTo>
                    <a:lnTo>
                      <a:pt x="6478731" y="2646412"/>
                    </a:lnTo>
                    <a:lnTo>
                      <a:pt x="6508214" y="2681318"/>
                    </a:lnTo>
                    <a:lnTo>
                      <a:pt x="6533821" y="2728324"/>
                    </a:lnTo>
                    <a:lnTo>
                      <a:pt x="6562566" y="2763019"/>
                    </a:lnTo>
                    <a:lnTo>
                      <a:pt x="6587428" y="2809811"/>
                    </a:lnTo>
                    <a:lnTo>
                      <a:pt x="6615419" y="2844288"/>
                    </a:lnTo>
                    <a:lnTo>
                      <a:pt x="6639520" y="2890861"/>
                    </a:lnTo>
                    <a:lnTo>
                      <a:pt x="6663233" y="2937323"/>
                    </a:lnTo>
                    <a:lnTo>
                      <a:pt x="6690067" y="2971467"/>
                    </a:lnTo>
                    <a:lnTo>
                      <a:pt x="6712996" y="3017704"/>
                    </a:lnTo>
                    <a:lnTo>
                      <a:pt x="6735529" y="3063826"/>
                    </a:lnTo>
                    <a:lnTo>
                      <a:pt x="6757659" y="3109833"/>
                    </a:lnTo>
                    <a:lnTo>
                      <a:pt x="6782893" y="3143518"/>
                    </a:lnTo>
                    <a:lnTo>
                      <a:pt x="6804209" y="3189290"/>
                    </a:lnTo>
                    <a:lnTo>
                      <a:pt x="6825112" y="3234944"/>
                    </a:lnTo>
                    <a:lnTo>
                      <a:pt x="6845597" y="3280478"/>
                    </a:lnTo>
                    <a:lnTo>
                      <a:pt x="6865166" y="3325748"/>
                    </a:lnTo>
                    <a:lnTo>
                      <a:pt x="6884326" y="3370901"/>
                    </a:lnTo>
                    <a:lnTo>
                      <a:pt x="6903073" y="3415934"/>
                    </a:lnTo>
                    <a:lnTo>
                      <a:pt x="6921403" y="3460848"/>
                    </a:lnTo>
                    <a:lnTo>
                      <a:pt x="6939312" y="3505641"/>
                    </a:lnTo>
                    <a:lnTo>
                      <a:pt x="6956797" y="3550312"/>
                    </a:lnTo>
                    <a:lnTo>
                      <a:pt x="6973855" y="3594860"/>
                    </a:lnTo>
                    <a:lnTo>
                      <a:pt x="6990480" y="3639284"/>
                    </a:lnTo>
                    <a:lnTo>
                      <a:pt x="7006671" y="3683583"/>
                    </a:lnTo>
                    <a:lnTo>
                      <a:pt x="7022423" y="3727756"/>
                    </a:lnTo>
                    <a:lnTo>
                      <a:pt x="7037733" y="3771802"/>
                    </a:lnTo>
                    <a:lnTo>
                      <a:pt x="7049087" y="3827924"/>
                    </a:lnTo>
                    <a:lnTo>
                      <a:pt x="7063500" y="3871712"/>
                    </a:lnTo>
                    <a:lnTo>
                      <a:pt x="7077461" y="3915370"/>
                    </a:lnTo>
                    <a:lnTo>
                      <a:pt x="7090964" y="3958896"/>
                    </a:lnTo>
                    <a:lnTo>
                      <a:pt x="7100498" y="4014496"/>
                    </a:lnTo>
                    <a:lnTo>
                      <a:pt x="7113076" y="4057756"/>
                    </a:lnTo>
                    <a:lnTo>
                      <a:pt x="7125187" y="4100882"/>
                    </a:lnTo>
                    <a:lnTo>
                      <a:pt x="7133316" y="4156077"/>
                    </a:lnTo>
                    <a:lnTo>
                      <a:pt x="7144480" y="4198931"/>
                    </a:lnTo>
                    <a:lnTo>
                      <a:pt x="7151655" y="4253852"/>
                    </a:lnTo>
                    <a:lnTo>
                      <a:pt x="7161857" y="4296429"/>
                    </a:lnTo>
                    <a:lnTo>
                      <a:pt x="7168064" y="4351072"/>
                    </a:lnTo>
                    <a:lnTo>
                      <a:pt x="7177290" y="4393368"/>
                    </a:lnTo>
                    <a:lnTo>
                      <a:pt x="7182513" y="4447728"/>
                    </a:lnTo>
                    <a:lnTo>
                      <a:pt x="7190748" y="4489740"/>
                    </a:lnTo>
                    <a:lnTo>
                      <a:pt x="7194973" y="4543813"/>
                    </a:lnTo>
                    <a:lnTo>
                      <a:pt x="7202204" y="4585535"/>
                    </a:lnTo>
                    <a:lnTo>
                      <a:pt x="7205416" y="4639317"/>
                    </a:lnTo>
                    <a:lnTo>
                      <a:pt x="7211626" y="4680746"/>
                    </a:lnTo>
                    <a:lnTo>
                      <a:pt x="7213812" y="4734233"/>
                    </a:lnTo>
                    <a:lnTo>
                      <a:pt x="7215478" y="4787570"/>
                    </a:lnTo>
                    <a:lnTo>
                      <a:pt x="7220132" y="4828552"/>
                    </a:lnTo>
                    <a:lnTo>
                      <a:pt x="7220749" y="4881587"/>
                    </a:lnTo>
                    <a:lnTo>
                      <a:pt x="7220836" y="4934471"/>
                    </a:lnTo>
                    <a:lnTo>
                      <a:pt x="7220390" y="4987200"/>
                    </a:lnTo>
                    <a:lnTo>
                      <a:pt x="7222916" y="5027570"/>
                    </a:lnTo>
                    <a:lnTo>
                      <a:pt x="7221391" y="5079990"/>
                    </a:lnTo>
                    <a:lnTo>
                      <a:pt x="7219322" y="5132253"/>
                    </a:lnTo>
                    <a:lnTo>
                      <a:pt x="7216705" y="5184359"/>
                    </a:lnTo>
                    <a:lnTo>
                      <a:pt x="7213535" y="5236306"/>
                    </a:lnTo>
                    <a:lnTo>
                      <a:pt x="7213320" y="5275888"/>
                    </a:lnTo>
                    <a:lnTo>
                      <a:pt x="7209036" y="5327514"/>
                    </a:lnTo>
                    <a:lnTo>
                      <a:pt x="7204189" y="5378978"/>
                    </a:lnTo>
                    <a:lnTo>
                      <a:pt x="7198776" y="5430280"/>
                    </a:lnTo>
                    <a:lnTo>
                      <a:pt x="7192792" y="5481418"/>
                    </a:lnTo>
                    <a:lnTo>
                      <a:pt x="7186235" y="5532391"/>
                    </a:lnTo>
                    <a:lnTo>
                      <a:pt x="7179100" y="5583197"/>
                    </a:lnTo>
                    <a:lnTo>
                      <a:pt x="7171384" y="5633837"/>
                    </a:lnTo>
                    <a:lnTo>
                      <a:pt x="7163083" y="5684308"/>
                    </a:lnTo>
                    <a:lnTo>
                      <a:pt x="7154194" y="5734611"/>
                    </a:lnTo>
                    <a:lnTo>
                      <a:pt x="7144713" y="5784743"/>
                    </a:lnTo>
                    <a:lnTo>
                      <a:pt x="7134636" y="5834704"/>
                    </a:lnTo>
                    <a:lnTo>
                      <a:pt x="7123960" y="5884492"/>
                    </a:lnTo>
                    <a:lnTo>
                      <a:pt x="7112681" y="5934107"/>
                    </a:lnTo>
                    <a:lnTo>
                      <a:pt x="7100795" y="5983548"/>
                    </a:lnTo>
                    <a:lnTo>
                      <a:pt x="7088299" y="6032813"/>
                    </a:lnTo>
                    <a:lnTo>
                      <a:pt x="7075189" y="6081902"/>
                    </a:lnTo>
                    <a:lnTo>
                      <a:pt x="7061461" y="6130813"/>
                    </a:lnTo>
                    <a:lnTo>
                      <a:pt x="7047110" y="6179545"/>
                    </a:lnTo>
                    <a:lnTo>
                      <a:pt x="7032134" y="6228097"/>
                    </a:lnTo>
                    <a:lnTo>
                      <a:pt x="7013027" y="6288676"/>
                    </a:lnTo>
                    <a:lnTo>
                      <a:pt x="6996812" y="6336872"/>
                    </a:lnTo>
                    <a:lnTo>
                      <a:pt x="6979983" y="6384891"/>
                    </a:lnTo>
                    <a:lnTo>
                      <a:pt x="6962544" y="6432735"/>
                    </a:lnTo>
                    <a:lnTo>
                      <a:pt x="6944499" y="6480405"/>
                    </a:lnTo>
                    <a:lnTo>
                      <a:pt x="6925852" y="6527901"/>
                    </a:lnTo>
                    <a:lnTo>
                      <a:pt x="6906605" y="6575226"/>
                    </a:lnTo>
                    <a:lnTo>
                      <a:pt x="6886763" y="6622379"/>
                    </a:lnTo>
                    <a:lnTo>
                      <a:pt x="6866330" y="6669362"/>
                    </a:lnTo>
                    <a:lnTo>
                      <a:pt x="6845309" y="6716176"/>
                    </a:lnTo>
                    <a:lnTo>
                      <a:pt x="6823704" y="6762822"/>
                    </a:lnTo>
                    <a:lnTo>
                      <a:pt x="6811987" y="6785882"/>
                    </a:lnTo>
                    <a:lnTo>
                      <a:pt x="6609856" y="6780622"/>
                    </a:lnTo>
                    <a:lnTo>
                      <a:pt x="6623196" y="6758029"/>
                    </a:lnTo>
                    <a:lnTo>
                      <a:pt x="6645772" y="6711662"/>
                    </a:lnTo>
                    <a:lnTo>
                      <a:pt x="6667740" y="6665120"/>
                    </a:lnTo>
                    <a:lnTo>
                      <a:pt x="6689097" y="6618403"/>
                    </a:lnTo>
                    <a:lnTo>
                      <a:pt x="6709839" y="6571508"/>
                    </a:lnTo>
                    <a:lnTo>
                      <a:pt x="6729962" y="6524436"/>
                    </a:lnTo>
                    <a:lnTo>
                      <a:pt x="6749462" y="6477185"/>
                    </a:lnTo>
                    <a:lnTo>
                      <a:pt x="6768334" y="6429753"/>
                    </a:lnTo>
                    <a:lnTo>
                      <a:pt x="6786575" y="6382139"/>
                    </a:lnTo>
                    <a:lnTo>
                      <a:pt x="6804181" y="6334343"/>
                    </a:lnTo>
                    <a:lnTo>
                      <a:pt x="6821147" y="6286363"/>
                    </a:lnTo>
                    <a:lnTo>
                      <a:pt x="6837469" y="6238198"/>
                    </a:lnTo>
                    <a:lnTo>
                      <a:pt x="6853143" y="6189847"/>
                    </a:lnTo>
                    <a:lnTo>
                      <a:pt x="6871676" y="6129103"/>
                    </a:lnTo>
                    <a:lnTo>
                      <a:pt x="6886042" y="6080375"/>
                    </a:lnTo>
                    <a:lnTo>
                      <a:pt x="6899751" y="6031459"/>
                    </a:lnTo>
                    <a:lnTo>
                      <a:pt x="6912806" y="5982354"/>
                    </a:lnTo>
                    <a:lnTo>
                      <a:pt x="6925210" y="5933063"/>
                    </a:lnTo>
                    <a:lnTo>
                      <a:pt x="6936968" y="5883585"/>
                    </a:lnTo>
                    <a:lnTo>
                      <a:pt x="6948083" y="5833923"/>
                    </a:lnTo>
                    <a:lnTo>
                      <a:pt x="6958561" y="5784077"/>
                    </a:lnTo>
                    <a:lnTo>
                      <a:pt x="6968404" y="5734049"/>
                    </a:lnTo>
                    <a:lnTo>
                      <a:pt x="6977617" y="5683840"/>
                    </a:lnTo>
                    <a:lnTo>
                      <a:pt x="6986204" y="5633451"/>
                    </a:lnTo>
                    <a:lnTo>
                      <a:pt x="6994169" y="5582883"/>
                    </a:lnTo>
                    <a:lnTo>
                      <a:pt x="7001516" y="5532137"/>
                    </a:lnTo>
                    <a:lnTo>
                      <a:pt x="7008249" y="5481215"/>
                    </a:lnTo>
                    <a:lnTo>
                      <a:pt x="7014373" y="5430117"/>
                    </a:lnTo>
                    <a:lnTo>
                      <a:pt x="7019890" y="5378846"/>
                    </a:lnTo>
                    <a:lnTo>
                      <a:pt x="7024806" y="5327401"/>
                    </a:lnTo>
                    <a:lnTo>
                      <a:pt x="7029125" y="5275785"/>
                    </a:lnTo>
                    <a:lnTo>
                      <a:pt x="7032850" y="5223997"/>
                    </a:lnTo>
                    <a:lnTo>
                      <a:pt x="7035985" y="5172041"/>
                    </a:lnTo>
                    <a:lnTo>
                      <a:pt x="7038535" y="5119916"/>
                    </a:lnTo>
                    <a:lnTo>
                      <a:pt x="7036995" y="5079829"/>
                    </a:lnTo>
                    <a:lnTo>
                      <a:pt x="7038386" y="5027371"/>
                    </a:lnTo>
                    <a:lnTo>
                      <a:pt x="7039205" y="4974748"/>
                    </a:lnTo>
                    <a:lnTo>
                      <a:pt x="7039454" y="4921962"/>
                    </a:lnTo>
                    <a:lnTo>
                      <a:pt x="7035628" y="4881218"/>
                    </a:lnTo>
                    <a:lnTo>
                      <a:pt x="7034751" y="4828108"/>
                    </a:lnTo>
                    <a:lnTo>
                      <a:pt x="7033317" y="4774837"/>
                    </a:lnTo>
                    <a:lnTo>
                      <a:pt x="7031330" y="4721408"/>
                    </a:lnTo>
                    <a:lnTo>
                      <a:pt x="7025285" y="4680026"/>
                    </a:lnTo>
                    <a:lnTo>
                      <a:pt x="7022205" y="4626282"/>
                    </a:lnTo>
                    <a:lnTo>
                      <a:pt x="7015074" y="4584588"/>
                    </a:lnTo>
                    <a:lnTo>
                      <a:pt x="7010916" y="4530535"/>
                    </a:lnTo>
                    <a:lnTo>
                      <a:pt x="7006226" y="4476328"/>
                    </a:lnTo>
                    <a:lnTo>
                      <a:pt x="6997498" y="4434175"/>
                    </a:lnTo>
                    <a:lnTo>
                      <a:pt x="6991754" y="4379665"/>
                    </a:lnTo>
                    <a:lnTo>
                      <a:pt x="6981981" y="4337212"/>
                    </a:lnTo>
                    <a:lnTo>
                      <a:pt x="6975201" y="4282404"/>
                    </a:lnTo>
                    <a:lnTo>
                      <a:pt x="6964399" y="4239654"/>
                    </a:lnTo>
                    <a:lnTo>
                      <a:pt x="6956599" y="4184553"/>
                    </a:lnTo>
                    <a:lnTo>
                      <a:pt x="6944785" y="4141513"/>
                    </a:lnTo>
                    <a:lnTo>
                      <a:pt x="6932471" y="4098329"/>
                    </a:lnTo>
                    <a:lnTo>
                      <a:pt x="6923170" y="4042796"/>
                    </a:lnTo>
                    <a:lnTo>
                      <a:pt x="6909868" y="3999328"/>
                    </a:lnTo>
                    <a:lnTo>
                      <a:pt x="6896078" y="3955719"/>
                    </a:lnTo>
                    <a:lnTo>
                      <a:pt x="6885313" y="3899766"/>
                    </a:lnTo>
                    <a:lnTo>
                      <a:pt x="6870560" y="3855880"/>
                    </a:lnTo>
                    <a:lnTo>
                      <a:pt x="6855331" y="3811858"/>
                    </a:lnTo>
                    <a:lnTo>
                      <a:pt x="6839630" y="3767700"/>
                    </a:lnTo>
                    <a:lnTo>
                      <a:pt x="6823461" y="3723407"/>
                    </a:lnTo>
                    <a:lnTo>
                      <a:pt x="6806829" y="3678982"/>
                    </a:lnTo>
                    <a:lnTo>
                      <a:pt x="6793247" y="3622218"/>
                    </a:lnTo>
                    <a:lnTo>
                      <a:pt x="6775701" y="3577529"/>
                    </a:lnTo>
                    <a:lnTo>
                      <a:pt x="6757703" y="3532711"/>
                    </a:lnTo>
                    <a:lnTo>
                      <a:pt x="6739257" y="3487764"/>
                    </a:lnTo>
                    <a:lnTo>
                      <a:pt x="6720369" y="3442689"/>
                    </a:lnTo>
                    <a:lnTo>
                      <a:pt x="6701041" y="3397488"/>
                    </a:lnTo>
                    <a:lnTo>
                      <a:pt x="6681278" y="3352162"/>
                    </a:lnTo>
                    <a:lnTo>
                      <a:pt x="6657010" y="3318755"/>
                    </a:lnTo>
                    <a:lnTo>
                      <a:pt x="6635808" y="3273016"/>
                    </a:lnTo>
                    <a:lnTo>
                      <a:pt x="6614169" y="3227150"/>
                    </a:lnTo>
                    <a:lnTo>
                      <a:pt x="6592096" y="3181160"/>
                    </a:lnTo>
                    <a:lnTo>
                      <a:pt x="6569594" y="3135046"/>
                    </a:lnTo>
                    <a:lnTo>
                      <a:pt x="6546666" y="3088810"/>
                    </a:lnTo>
                    <a:lnTo>
                      <a:pt x="6519809" y="3054659"/>
                    </a:lnTo>
                    <a:lnTo>
                      <a:pt x="6496044" y="3008183"/>
                    </a:lnTo>
                    <a:lnTo>
                      <a:pt x="6471868" y="2961588"/>
                    </a:lnTo>
                    <a:lnTo>
                      <a:pt x="6443774" y="2927081"/>
                    </a:lnTo>
                    <a:lnTo>
                      <a:pt x="6418786" y="2880252"/>
                    </a:lnTo>
                    <a:lnTo>
                      <a:pt x="6393399" y="2833309"/>
                    </a:lnTo>
                    <a:lnTo>
                      <a:pt x="6364108" y="2798458"/>
                    </a:lnTo>
                    <a:lnTo>
                      <a:pt x="6337935" y="2751289"/>
                    </a:lnTo>
                    <a:lnTo>
                      <a:pt x="6277417" y="2681030"/>
                    </a:lnTo>
                    <a:lnTo>
                      <a:pt x="6250098" y="2633532"/>
                    </a:lnTo>
                    <a:lnTo>
                      <a:pt x="6187327" y="2562625"/>
                    </a:lnTo>
                    <a:lnTo>
                      <a:pt x="6158901" y="2514808"/>
                    </a:lnTo>
                    <a:lnTo>
                      <a:pt x="6060950" y="2407357"/>
                    </a:lnTo>
                    <a:lnTo>
                      <a:pt x="5925502" y="2262696"/>
                    </a:lnTo>
                    <a:lnTo>
                      <a:pt x="5784768" y="2116515"/>
                    </a:lnTo>
                    <a:lnTo>
                      <a:pt x="5748791" y="2079742"/>
                    </a:lnTo>
                    <a:lnTo>
                      <a:pt x="5708996" y="2055085"/>
                    </a:lnTo>
                    <a:lnTo>
                      <a:pt x="5635515" y="1981099"/>
                    </a:lnTo>
                    <a:lnTo>
                      <a:pt x="5594819" y="1956183"/>
                    </a:lnTo>
                    <a:lnTo>
                      <a:pt x="5557340" y="1918978"/>
                    </a:lnTo>
                    <a:lnTo>
                      <a:pt x="5516065" y="1893896"/>
                    </a:lnTo>
                    <a:lnTo>
                      <a:pt x="5478016" y="1856527"/>
                    </a:lnTo>
                    <a:lnTo>
                      <a:pt x="5394068" y="1805960"/>
                    </a:lnTo>
                    <a:lnTo>
                      <a:pt x="5355196" y="1768354"/>
                    </a:lnTo>
                    <a:lnTo>
                      <a:pt x="5226473" y="1691699"/>
                    </a:lnTo>
                    <a:lnTo>
                      <a:pt x="5186564" y="1653795"/>
                    </a:lnTo>
                    <a:lnTo>
                      <a:pt x="5010444" y="1550298"/>
                    </a:lnTo>
                    <a:lnTo>
                      <a:pt x="4962315" y="1536459"/>
                    </a:lnTo>
                    <a:lnTo>
                      <a:pt x="4827112" y="1457941"/>
                    </a:lnTo>
                    <a:lnTo>
                      <a:pt x="4778101" y="1443849"/>
                    </a:lnTo>
                    <a:lnTo>
                      <a:pt x="4763867" y="1426542"/>
                    </a:lnTo>
                    <a:lnTo>
                      <a:pt x="4747769" y="1421913"/>
                    </a:lnTo>
                    <a:lnTo>
                      <a:pt x="4737263" y="1405678"/>
                    </a:lnTo>
                    <a:lnTo>
                      <a:pt x="4732788" y="1377962"/>
                    </a:lnTo>
                    <a:lnTo>
                      <a:pt x="4727810" y="1363316"/>
                    </a:lnTo>
                    <a:lnTo>
                      <a:pt x="4726505" y="1349727"/>
                    </a:lnTo>
                    <a:lnTo>
                      <a:pt x="4897977" y="1399029"/>
                    </a:lnTo>
                    <a:lnTo>
                      <a:pt x="4944868" y="1318911"/>
                    </a:lnTo>
                    <a:close/>
                  </a:path>
                  <a:path w="7223125" h="6786245">
                    <a:moveTo>
                      <a:pt x="5056994" y="215799"/>
                    </a:moveTo>
                    <a:lnTo>
                      <a:pt x="5333403" y="295274"/>
                    </a:lnTo>
                    <a:lnTo>
                      <a:pt x="3531464" y="1072193"/>
                    </a:lnTo>
                    <a:lnTo>
                      <a:pt x="3518941" y="1081807"/>
                    </a:lnTo>
                    <a:lnTo>
                      <a:pt x="3509134" y="1078987"/>
                    </a:lnTo>
                    <a:lnTo>
                      <a:pt x="3495213" y="1088199"/>
                    </a:lnTo>
                    <a:lnTo>
                      <a:pt x="3484391" y="1085087"/>
                    </a:lnTo>
                    <a:lnTo>
                      <a:pt x="3380232" y="1081567"/>
                    </a:lnTo>
                    <a:lnTo>
                      <a:pt x="3332001" y="1067700"/>
                    </a:lnTo>
                    <a:lnTo>
                      <a:pt x="3076862" y="1060413"/>
                    </a:lnTo>
                    <a:lnTo>
                      <a:pt x="3023068" y="1071375"/>
                    </a:lnTo>
                    <a:lnTo>
                      <a:pt x="2873776" y="1068093"/>
                    </a:lnTo>
                    <a:lnTo>
                      <a:pt x="2821039" y="1079359"/>
                    </a:lnTo>
                    <a:lnTo>
                      <a:pt x="2772085" y="1078498"/>
                    </a:lnTo>
                    <a:lnTo>
                      <a:pt x="2719901" y="1089923"/>
                    </a:lnTo>
                    <a:lnTo>
                      <a:pt x="2671511" y="1089223"/>
                    </a:lnTo>
                    <a:lnTo>
                      <a:pt x="2619898" y="1100812"/>
                    </a:lnTo>
                    <a:lnTo>
                      <a:pt x="2572087" y="1100280"/>
                    </a:lnTo>
                    <a:lnTo>
                      <a:pt x="2470340" y="1123883"/>
                    </a:lnTo>
                    <a:lnTo>
                      <a:pt x="2423431" y="1123610"/>
                    </a:lnTo>
                    <a:lnTo>
                      <a:pt x="2224893" y="1172241"/>
                    </a:lnTo>
                    <a:lnTo>
                      <a:pt x="2179573" y="1172425"/>
                    </a:lnTo>
                    <a:lnTo>
                      <a:pt x="2035088" y="1210169"/>
                    </a:lnTo>
                    <a:lnTo>
                      <a:pt x="1984099" y="1235152"/>
                    </a:lnTo>
                    <a:lnTo>
                      <a:pt x="1936967" y="1248029"/>
                    </a:lnTo>
                    <a:lnTo>
                      <a:pt x="1797701" y="1287274"/>
                    </a:lnTo>
                    <a:lnTo>
                      <a:pt x="1748495" y="1312769"/>
                    </a:lnTo>
                    <a:lnTo>
                      <a:pt x="1658213" y="1339669"/>
                    </a:lnTo>
                    <a:lnTo>
                      <a:pt x="1610128" y="1365487"/>
                    </a:lnTo>
                    <a:lnTo>
                      <a:pt x="1565934" y="1379209"/>
                    </a:lnTo>
                    <a:lnTo>
                      <a:pt x="1518618" y="1405248"/>
                    </a:lnTo>
                    <a:lnTo>
                      <a:pt x="1475202" y="1419194"/>
                    </a:lnTo>
                    <a:lnTo>
                      <a:pt x="1428672" y="1445459"/>
                    </a:lnTo>
                    <a:lnTo>
                      <a:pt x="1386051" y="1459633"/>
                    </a:lnTo>
                    <a:lnTo>
                      <a:pt x="1340324" y="1486129"/>
                    </a:lnTo>
                    <a:lnTo>
                      <a:pt x="1295006" y="1512743"/>
                    </a:lnTo>
                    <a:lnTo>
                      <a:pt x="1253610" y="1527269"/>
                    </a:lnTo>
                    <a:lnTo>
                      <a:pt x="1209120" y="1554121"/>
                    </a:lnTo>
                    <a:lnTo>
                      <a:pt x="1165052" y="1581094"/>
                    </a:lnTo>
                    <a:lnTo>
                      <a:pt x="1121410" y="1608189"/>
                    </a:lnTo>
                    <a:lnTo>
                      <a:pt x="1078197" y="1635408"/>
                    </a:lnTo>
                    <a:lnTo>
                      <a:pt x="1038927" y="1650546"/>
                    </a:lnTo>
                    <a:lnTo>
                      <a:pt x="996586" y="1678015"/>
                    </a:lnTo>
                    <a:lnTo>
                      <a:pt x="954688" y="1705612"/>
                    </a:lnTo>
                    <a:lnTo>
                      <a:pt x="913237" y="1733337"/>
                    </a:lnTo>
                    <a:lnTo>
                      <a:pt x="872803" y="1761355"/>
                    </a:lnTo>
                    <a:lnTo>
                      <a:pt x="832810" y="1789499"/>
                    </a:lnTo>
                    <a:lnTo>
                      <a:pt x="793261" y="1817772"/>
                    </a:lnTo>
                    <a:lnTo>
                      <a:pt x="754160" y="1846173"/>
                    </a:lnTo>
                    <a:lnTo>
                      <a:pt x="715511" y="1874704"/>
                    </a:lnTo>
                    <a:lnTo>
                      <a:pt x="677319" y="1903366"/>
                    </a:lnTo>
                    <a:lnTo>
                      <a:pt x="636077" y="1944366"/>
                    </a:lnTo>
                    <a:lnTo>
                      <a:pt x="598810" y="1973294"/>
                    </a:lnTo>
                    <a:lnTo>
                      <a:pt x="562011" y="2002357"/>
                    </a:lnTo>
                    <a:lnTo>
                      <a:pt x="525685" y="2031556"/>
                    </a:lnTo>
                    <a:lnTo>
                      <a:pt x="489836" y="2060892"/>
                    </a:lnTo>
                    <a:lnTo>
                      <a:pt x="450957" y="2102572"/>
                    </a:lnTo>
                    <a:lnTo>
                      <a:pt x="416073" y="2132185"/>
                    </a:lnTo>
                    <a:lnTo>
                      <a:pt x="381678" y="2161939"/>
                    </a:lnTo>
                    <a:lnTo>
                      <a:pt x="344267" y="2204041"/>
                    </a:lnTo>
                    <a:lnTo>
                      <a:pt x="310861" y="2234079"/>
                    </a:lnTo>
                    <a:lnTo>
                      <a:pt x="277957" y="2264262"/>
                    </a:lnTo>
                    <a:lnTo>
                      <a:pt x="242048" y="2306796"/>
                    </a:lnTo>
                    <a:lnTo>
                      <a:pt x="210158" y="2337270"/>
                    </a:lnTo>
                    <a:lnTo>
                      <a:pt x="175272" y="2380097"/>
                    </a:lnTo>
                    <a:lnTo>
                      <a:pt x="144413" y="2410868"/>
                    </a:lnTo>
                    <a:lnTo>
                      <a:pt x="110565" y="2453994"/>
                    </a:lnTo>
                    <a:lnTo>
                      <a:pt x="80752" y="2485066"/>
                    </a:lnTo>
                    <a:lnTo>
                      <a:pt x="47960" y="2528495"/>
                    </a:lnTo>
                    <a:lnTo>
                      <a:pt x="19210" y="2559872"/>
                    </a:lnTo>
                    <a:lnTo>
                      <a:pt x="2541" y="2581509"/>
                    </a:lnTo>
                    <a:lnTo>
                      <a:pt x="0" y="2303273"/>
                    </a:lnTo>
                    <a:lnTo>
                      <a:pt x="9603" y="2292820"/>
                    </a:lnTo>
                    <a:lnTo>
                      <a:pt x="43878" y="2249816"/>
                    </a:lnTo>
                    <a:lnTo>
                      <a:pt x="75129" y="2219158"/>
                    </a:lnTo>
                    <a:lnTo>
                      <a:pt x="110372" y="2176433"/>
                    </a:lnTo>
                    <a:lnTo>
                      <a:pt x="142584" y="2146052"/>
                    </a:lnTo>
                    <a:lnTo>
                      <a:pt x="178781" y="2103601"/>
                    </a:lnTo>
                    <a:lnTo>
                      <a:pt x="211939" y="2073491"/>
                    </a:lnTo>
                    <a:lnTo>
                      <a:pt x="245566" y="2043516"/>
                    </a:lnTo>
                    <a:lnTo>
                      <a:pt x="283166" y="2001469"/>
                    </a:lnTo>
                    <a:lnTo>
                      <a:pt x="317716" y="1971760"/>
                    </a:lnTo>
                    <a:lnTo>
                      <a:pt x="352724" y="1942182"/>
                    </a:lnTo>
                    <a:lnTo>
                      <a:pt x="388185" y="1912734"/>
                    </a:lnTo>
                    <a:lnTo>
                      <a:pt x="424095" y="1883416"/>
                    </a:lnTo>
                    <a:lnTo>
                      <a:pt x="463961" y="1842020"/>
                    </a:lnTo>
                    <a:lnTo>
                      <a:pt x="500759" y="1812957"/>
                    </a:lnTo>
                    <a:lnTo>
                      <a:pt x="537996" y="1784020"/>
                    </a:lnTo>
                    <a:lnTo>
                      <a:pt x="575668" y="1755208"/>
                    </a:lnTo>
                    <a:lnTo>
                      <a:pt x="613771" y="1726520"/>
                    </a:lnTo>
                    <a:lnTo>
                      <a:pt x="652302" y="1697955"/>
                    </a:lnTo>
                    <a:lnTo>
                      <a:pt x="691256" y="1669512"/>
                    </a:lnTo>
                    <a:lnTo>
                      <a:pt x="730631" y="1641189"/>
                    </a:lnTo>
                    <a:lnTo>
                      <a:pt x="770423" y="1612987"/>
                    </a:lnTo>
                    <a:lnTo>
                      <a:pt x="810627" y="1584903"/>
                    </a:lnTo>
                    <a:lnTo>
                      <a:pt x="851773" y="1557090"/>
                    </a:lnTo>
                    <a:lnTo>
                      <a:pt x="893340" y="1529398"/>
                    </a:lnTo>
                    <a:lnTo>
                      <a:pt x="935324" y="1501826"/>
                    </a:lnTo>
                    <a:lnTo>
                      <a:pt x="977722" y="1474373"/>
                    </a:lnTo>
                    <a:lnTo>
                      <a:pt x="1017020" y="1459243"/>
                    </a:lnTo>
                    <a:lnTo>
                      <a:pt x="1060232" y="1432024"/>
                    </a:lnTo>
                    <a:lnTo>
                      <a:pt x="1103847" y="1404921"/>
                    </a:lnTo>
                    <a:lnTo>
                      <a:pt x="1147860" y="1377932"/>
                    </a:lnTo>
                    <a:lnTo>
                      <a:pt x="1188758" y="1363262"/>
                    </a:lnTo>
                    <a:lnTo>
                      <a:pt x="1233555" y="1336499"/>
                    </a:lnTo>
                    <a:lnTo>
                      <a:pt x="1278739" y="1309847"/>
                    </a:lnTo>
                    <a:lnTo>
                      <a:pt x="1320796" y="1295511"/>
                    </a:lnTo>
                    <a:lnTo>
                      <a:pt x="1366742" y="1269078"/>
                    </a:lnTo>
                    <a:lnTo>
                      <a:pt x="1409553" y="1254958"/>
                    </a:lnTo>
                    <a:lnTo>
                      <a:pt x="1456245" y="1228740"/>
                    </a:lnTo>
                    <a:lnTo>
                      <a:pt x="1499795" y="1214832"/>
                    </a:lnTo>
                    <a:lnTo>
                      <a:pt x="1547218" y="1188824"/>
                    </a:lnTo>
                    <a:lnTo>
                      <a:pt x="1636119" y="1161527"/>
                    </a:lnTo>
                    <a:lnTo>
                      <a:pt x="1684610" y="1135826"/>
                    </a:lnTo>
                    <a:lnTo>
                      <a:pt x="1775612" y="1109134"/>
                    </a:lnTo>
                    <a:lnTo>
                      <a:pt x="1825136" y="1083729"/>
                    </a:lnTo>
                    <a:lnTo>
                      <a:pt x="1965182" y="1044709"/>
                    </a:lnTo>
                    <a:lnTo>
                      <a:pt x="2156445" y="993986"/>
                    </a:lnTo>
                    <a:lnTo>
                      <a:pt x="2253951" y="969164"/>
                    </a:lnTo>
                    <a:lnTo>
                      <a:pt x="2299650" y="969089"/>
                    </a:lnTo>
                    <a:lnTo>
                      <a:pt x="2449049" y="932758"/>
                    </a:lnTo>
                    <a:lnTo>
                      <a:pt x="2495918" y="933019"/>
                    </a:lnTo>
                    <a:lnTo>
                      <a:pt x="2546579" y="921157"/>
                    </a:lnTo>
                    <a:lnTo>
                      <a:pt x="2594010" y="921580"/>
                    </a:lnTo>
                    <a:lnTo>
                      <a:pt x="2696713" y="898252"/>
                    </a:lnTo>
                    <a:lnTo>
                      <a:pt x="2793468" y="899642"/>
                    </a:lnTo>
                    <a:lnTo>
                      <a:pt x="2845746" y="888245"/>
                    </a:lnTo>
                    <a:lnTo>
                      <a:pt x="2993575" y="891106"/>
                    </a:lnTo>
                    <a:lnTo>
                      <a:pt x="3046855" y="879996"/>
                    </a:lnTo>
                    <a:lnTo>
                      <a:pt x="3096867" y="881161"/>
                    </a:lnTo>
                    <a:lnTo>
                      <a:pt x="3492878" y="995025"/>
                    </a:lnTo>
                    <a:lnTo>
                      <a:pt x="3501656" y="905048"/>
                    </a:lnTo>
                    <a:lnTo>
                      <a:pt x="3476471" y="897806"/>
                    </a:lnTo>
                    <a:lnTo>
                      <a:pt x="5056994" y="215799"/>
                    </a:lnTo>
                    <a:close/>
                  </a:path>
                  <a:path w="7223125" h="6786245">
                    <a:moveTo>
                      <a:pt x="4858517" y="1268753"/>
                    </a:moveTo>
                    <a:lnTo>
                      <a:pt x="4944868" y="1318911"/>
                    </a:lnTo>
                    <a:lnTo>
                      <a:pt x="4897977" y="1399029"/>
                    </a:lnTo>
                    <a:lnTo>
                      <a:pt x="4816408" y="1362362"/>
                    </a:lnTo>
                    <a:lnTo>
                      <a:pt x="4858517" y="1268753"/>
                    </a:lnTo>
                    <a:close/>
                  </a:path>
                  <a:path w="7223125" h="6786245">
                    <a:moveTo>
                      <a:pt x="4778292" y="1245686"/>
                    </a:moveTo>
                    <a:lnTo>
                      <a:pt x="4858517" y="1268753"/>
                    </a:lnTo>
                    <a:lnTo>
                      <a:pt x="4816408" y="1362362"/>
                    </a:lnTo>
                    <a:lnTo>
                      <a:pt x="4897977" y="1399029"/>
                    </a:lnTo>
                    <a:lnTo>
                      <a:pt x="4726505" y="1349727"/>
                    </a:lnTo>
                    <a:lnTo>
                      <a:pt x="4732436" y="1325003"/>
                    </a:lnTo>
                    <a:lnTo>
                      <a:pt x="4738641" y="1313573"/>
                    </a:lnTo>
                    <a:lnTo>
                      <a:pt x="4778292" y="1245686"/>
                    </a:lnTo>
                    <a:close/>
                  </a:path>
                  <a:path w="7223125" h="6786245">
                    <a:moveTo>
                      <a:pt x="3501656" y="905048"/>
                    </a:moveTo>
                    <a:lnTo>
                      <a:pt x="3492878" y="995025"/>
                    </a:lnTo>
                    <a:lnTo>
                      <a:pt x="3458093" y="905736"/>
                    </a:lnTo>
                    <a:lnTo>
                      <a:pt x="3462622" y="903782"/>
                    </a:lnTo>
                    <a:lnTo>
                      <a:pt x="3501656" y="905048"/>
                    </a:lnTo>
                    <a:close/>
                  </a:path>
                  <a:path w="7223125" h="6786245">
                    <a:moveTo>
                      <a:pt x="3462622" y="903782"/>
                    </a:moveTo>
                    <a:lnTo>
                      <a:pt x="3458093" y="905736"/>
                    </a:lnTo>
                    <a:lnTo>
                      <a:pt x="3492878" y="995025"/>
                    </a:lnTo>
                    <a:lnTo>
                      <a:pt x="3096867" y="881161"/>
                    </a:lnTo>
                    <a:lnTo>
                      <a:pt x="3401777" y="889544"/>
                    </a:lnTo>
                    <a:lnTo>
                      <a:pt x="3449857" y="903368"/>
                    </a:lnTo>
                    <a:lnTo>
                      <a:pt x="3462622" y="903782"/>
                    </a:lnTo>
                    <a:close/>
                  </a:path>
                  <a:path w="7223125" h="6786245">
                    <a:moveTo>
                      <a:pt x="3476471" y="897806"/>
                    </a:moveTo>
                    <a:lnTo>
                      <a:pt x="3501656" y="905048"/>
                    </a:lnTo>
                    <a:lnTo>
                      <a:pt x="3462622" y="903782"/>
                    </a:lnTo>
                    <a:lnTo>
                      <a:pt x="3476471" y="897806"/>
                    </a:lnTo>
                    <a:close/>
                  </a:path>
                  <a:path w="7223125" h="6786245">
                    <a:moveTo>
                      <a:pt x="5547359" y="0"/>
                    </a:moveTo>
                    <a:lnTo>
                      <a:pt x="5600844" y="15378"/>
                    </a:lnTo>
                    <a:lnTo>
                      <a:pt x="5622871" y="34926"/>
                    </a:lnTo>
                    <a:lnTo>
                      <a:pt x="5636550" y="65288"/>
                    </a:lnTo>
                    <a:lnTo>
                      <a:pt x="5643295" y="93656"/>
                    </a:lnTo>
                    <a:lnTo>
                      <a:pt x="5642311" y="119803"/>
                    </a:lnTo>
                    <a:lnTo>
                      <a:pt x="5632803" y="143498"/>
                    </a:lnTo>
                    <a:lnTo>
                      <a:pt x="4944868" y="1318911"/>
                    </a:lnTo>
                    <a:lnTo>
                      <a:pt x="4858517" y="1268753"/>
                    </a:lnTo>
                    <a:lnTo>
                      <a:pt x="4778292" y="1245686"/>
                    </a:lnTo>
                    <a:lnTo>
                      <a:pt x="5333403" y="295274"/>
                    </a:lnTo>
                    <a:lnTo>
                      <a:pt x="5056994" y="215799"/>
                    </a:lnTo>
                    <a:lnTo>
                      <a:pt x="5516449" y="17541"/>
                    </a:lnTo>
                    <a:lnTo>
                      <a:pt x="5547359" y="0"/>
                    </a:lnTo>
                    <a:close/>
                  </a:path>
                </a:pathLst>
              </a:custGeom>
              <a:solidFill>
                <a:srgbClr val="ED0012"/>
              </a:solidFill>
            </p:spPr>
            <p:txBody>
              <a:bodyPr wrap="square" lIns="0" tIns="0" rIns="0" bIns="0" rtlCol="0"/>
              <a:lstStyle/>
              <a:p>
                <a:endParaRPr sz="1200" dirty="0"/>
              </a:p>
            </p:txBody>
          </p:sp>
          <p:pic>
            <p:nvPicPr>
              <p:cNvPr id="7" name="object 7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276602" y="6248886"/>
                <a:ext cx="3924299" cy="3209924"/>
              </a:xfrm>
              <a:prstGeom prst="rect">
                <a:avLst/>
              </a:prstGeom>
            </p:spPr>
          </p:pic>
        </p:grpSp>
        <p:grpSp>
          <p:nvGrpSpPr>
            <p:cNvPr id="10" name="object 10"/>
            <p:cNvGrpSpPr/>
            <p:nvPr/>
          </p:nvGrpSpPr>
          <p:grpSpPr>
            <a:xfrm>
              <a:off x="8186280" y="8560772"/>
              <a:ext cx="10102215" cy="1726564"/>
              <a:chOff x="8186280" y="8560772"/>
              <a:chExt cx="10102215" cy="1726564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8186280" y="8560772"/>
                <a:ext cx="10102215" cy="1726564"/>
              </a:xfrm>
              <a:custGeom>
                <a:avLst/>
                <a:gdLst/>
                <a:ahLst/>
                <a:cxnLst/>
                <a:rect l="l" t="t" r="r" b="b"/>
                <a:pathLst>
                  <a:path w="10102215" h="1726565">
                    <a:moveTo>
                      <a:pt x="10101720" y="1726227"/>
                    </a:moveTo>
                    <a:lnTo>
                      <a:pt x="0" y="1726227"/>
                    </a:lnTo>
                    <a:lnTo>
                      <a:pt x="10101720" y="0"/>
                    </a:lnTo>
                    <a:lnTo>
                      <a:pt x="10101720" y="1726227"/>
                    </a:lnTo>
                    <a:close/>
                  </a:path>
                </a:pathLst>
              </a:custGeom>
              <a:solidFill>
                <a:srgbClr val="2F59A2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pic>
            <p:nvPicPr>
              <p:cNvPr id="12" name="object 12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5658435" y="9258300"/>
                <a:ext cx="1962149" cy="704849"/>
              </a:xfrm>
              <a:prstGeom prst="rect">
                <a:avLst/>
              </a:prstGeom>
            </p:spPr>
          </p:pic>
        </p:grpSp>
      </p:grpSp>
      <p:sp>
        <p:nvSpPr>
          <p:cNvPr id="16" name="object 8">
            <a:extLst>
              <a:ext uri="{FF2B5EF4-FFF2-40B4-BE49-F238E27FC236}">
                <a16:creationId xmlns:a16="http://schemas.microsoft.com/office/drawing/2014/main" id="{4C70BDD0-6E5B-D9EF-FE88-43C2FC5E9B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4351296" y="2221472"/>
            <a:ext cx="16977910" cy="137088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192134" algn="ctr">
              <a:lnSpc>
                <a:spcPct val="100000"/>
              </a:lnSpc>
              <a:spcBef>
                <a:spcPts val="130"/>
              </a:spcBef>
            </a:pPr>
            <a:r>
              <a:rPr lang="it-IT" spc="10" dirty="0"/>
              <a:t>Agenzia</a:t>
            </a:r>
            <a:r>
              <a:rPr lang="it-IT" spc="-25" dirty="0"/>
              <a:t> </a:t>
            </a:r>
            <a:r>
              <a:rPr lang="it-IT" spc="15" dirty="0"/>
              <a:t>Piemonte</a:t>
            </a:r>
            <a:r>
              <a:rPr lang="it-IT" spc="-25" dirty="0"/>
              <a:t> </a:t>
            </a:r>
            <a:r>
              <a:rPr lang="it-IT" spc="15" dirty="0"/>
              <a:t>Lavoro</a:t>
            </a:r>
            <a:br>
              <a:rPr lang="it-IT" spc="15" dirty="0"/>
            </a:br>
            <a:r>
              <a:rPr lang="it-IT" b="1" spc="15" dirty="0">
                <a:solidFill>
                  <a:srgbClr val="FF0000"/>
                </a:solidFill>
              </a:rPr>
              <a:t>EURES: il tuo lavoro in Europa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523" y="-36683"/>
            <a:ext cx="4106776" cy="685834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F59A2"/>
          </a:solidFill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5" name="object 5"/>
          <p:cNvSpPr/>
          <p:nvPr/>
        </p:nvSpPr>
        <p:spPr>
          <a:xfrm>
            <a:off x="697570" y="1259211"/>
            <a:ext cx="4024376" cy="1230207"/>
          </a:xfrm>
          <a:custGeom>
            <a:avLst/>
            <a:gdLst/>
            <a:ahLst/>
            <a:cxnLst/>
            <a:rect l="l" t="t" r="r" b="b"/>
            <a:pathLst>
              <a:path w="7599045" h="1845310">
                <a:moveTo>
                  <a:pt x="6682493" y="1845181"/>
                </a:moveTo>
                <a:lnTo>
                  <a:pt x="122829" y="1845181"/>
                </a:lnTo>
                <a:lnTo>
                  <a:pt x="107316" y="1839606"/>
                </a:lnTo>
                <a:lnTo>
                  <a:pt x="71580" y="1816693"/>
                </a:lnTo>
                <a:lnTo>
                  <a:pt x="41894" y="1786693"/>
                </a:lnTo>
                <a:lnTo>
                  <a:pt x="19344" y="1750806"/>
                </a:lnTo>
                <a:lnTo>
                  <a:pt x="5017" y="1710230"/>
                </a:lnTo>
                <a:lnTo>
                  <a:pt x="0" y="1666166"/>
                </a:lnTo>
                <a:lnTo>
                  <a:pt x="0" y="193208"/>
                </a:lnTo>
                <a:lnTo>
                  <a:pt x="5125" y="149144"/>
                </a:lnTo>
                <a:lnTo>
                  <a:pt x="19706" y="108569"/>
                </a:lnTo>
                <a:lnTo>
                  <a:pt x="42546" y="72682"/>
                </a:lnTo>
                <a:lnTo>
                  <a:pt x="72450" y="42682"/>
                </a:lnTo>
                <a:lnTo>
                  <a:pt x="108222" y="19769"/>
                </a:lnTo>
                <a:lnTo>
                  <a:pt x="148667" y="5142"/>
                </a:lnTo>
                <a:lnTo>
                  <a:pt x="192590" y="0"/>
                </a:lnTo>
                <a:lnTo>
                  <a:pt x="6610203" y="0"/>
                </a:lnTo>
                <a:lnTo>
                  <a:pt x="6680095" y="13503"/>
                </a:lnTo>
                <a:lnTo>
                  <a:pt x="6740668" y="51937"/>
                </a:lnTo>
                <a:lnTo>
                  <a:pt x="7537951" y="787378"/>
                </a:lnTo>
                <a:lnTo>
                  <a:pt x="7568380" y="823428"/>
                </a:lnTo>
                <a:lnTo>
                  <a:pt x="7588666" y="864385"/>
                </a:lnTo>
                <a:lnTo>
                  <a:pt x="7598809" y="908285"/>
                </a:lnTo>
                <a:lnTo>
                  <a:pt x="7598809" y="953167"/>
                </a:lnTo>
                <a:lnTo>
                  <a:pt x="7588666" y="997067"/>
                </a:lnTo>
                <a:lnTo>
                  <a:pt x="7568380" y="1038024"/>
                </a:lnTo>
                <a:lnTo>
                  <a:pt x="7537951" y="1074075"/>
                </a:lnTo>
                <a:lnTo>
                  <a:pt x="6742739" y="1807438"/>
                </a:lnTo>
                <a:lnTo>
                  <a:pt x="6682493" y="1845181"/>
                </a:lnTo>
                <a:close/>
              </a:path>
            </a:pathLst>
          </a:custGeom>
          <a:solidFill>
            <a:srgbClr val="EC1B2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" name="object 6"/>
          <p:cNvSpPr/>
          <p:nvPr/>
        </p:nvSpPr>
        <p:spPr>
          <a:xfrm>
            <a:off x="838388" y="1376937"/>
            <a:ext cx="3444610" cy="1002877"/>
          </a:xfrm>
          <a:custGeom>
            <a:avLst/>
            <a:gdLst/>
            <a:ahLst/>
            <a:cxnLst/>
            <a:rect l="l" t="t" r="r" b="b"/>
            <a:pathLst>
              <a:path w="7141845" h="1504314">
                <a:moveTo>
                  <a:pt x="6210527" y="1504120"/>
                </a:moveTo>
                <a:lnTo>
                  <a:pt x="182236" y="1504120"/>
                </a:lnTo>
                <a:lnTo>
                  <a:pt x="134222" y="1498484"/>
                </a:lnTo>
                <a:lnTo>
                  <a:pt x="90811" y="1482576"/>
                </a:lnTo>
                <a:lnTo>
                  <a:pt x="53842" y="1457896"/>
                </a:lnTo>
                <a:lnTo>
                  <a:pt x="25157" y="1425944"/>
                </a:lnTo>
                <a:lnTo>
                  <a:pt x="6596" y="1388222"/>
                </a:lnTo>
                <a:lnTo>
                  <a:pt x="0" y="1346229"/>
                </a:lnTo>
                <a:lnTo>
                  <a:pt x="0" y="157891"/>
                </a:lnTo>
                <a:lnTo>
                  <a:pt x="6452" y="115898"/>
                </a:lnTo>
                <a:lnTo>
                  <a:pt x="24696" y="78176"/>
                </a:lnTo>
                <a:lnTo>
                  <a:pt x="53065" y="46224"/>
                </a:lnTo>
                <a:lnTo>
                  <a:pt x="89890" y="21544"/>
                </a:lnTo>
                <a:lnTo>
                  <a:pt x="133503" y="5636"/>
                </a:lnTo>
                <a:lnTo>
                  <a:pt x="182236" y="0"/>
                </a:lnTo>
                <a:lnTo>
                  <a:pt x="6210527" y="0"/>
                </a:lnTo>
                <a:lnTo>
                  <a:pt x="6276276" y="10647"/>
                </a:lnTo>
                <a:lnTo>
                  <a:pt x="6332707" y="41550"/>
                </a:lnTo>
                <a:lnTo>
                  <a:pt x="7082361" y="635719"/>
                </a:lnTo>
                <a:lnTo>
                  <a:pt x="7115150" y="670113"/>
                </a:lnTo>
                <a:lnTo>
                  <a:pt x="7134823" y="709355"/>
                </a:lnTo>
                <a:lnTo>
                  <a:pt x="7141381" y="751021"/>
                </a:lnTo>
                <a:lnTo>
                  <a:pt x="7134823" y="792687"/>
                </a:lnTo>
                <a:lnTo>
                  <a:pt x="7115150" y="831929"/>
                </a:lnTo>
                <a:lnTo>
                  <a:pt x="7082361" y="866323"/>
                </a:lnTo>
                <a:lnTo>
                  <a:pt x="6332707" y="1460493"/>
                </a:lnTo>
                <a:lnTo>
                  <a:pt x="6276276" y="1493213"/>
                </a:lnTo>
                <a:lnTo>
                  <a:pt x="6210527" y="1504120"/>
                </a:lnTo>
                <a:close/>
              </a:path>
            </a:pathLst>
          </a:custGeom>
          <a:solidFill>
            <a:srgbClr val="E42529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7" name="object 7"/>
          <p:cNvSpPr/>
          <p:nvPr/>
        </p:nvSpPr>
        <p:spPr>
          <a:xfrm>
            <a:off x="0" y="2346777"/>
            <a:ext cx="3641937" cy="142663"/>
          </a:xfrm>
          <a:custGeom>
            <a:avLst/>
            <a:gdLst/>
            <a:ahLst/>
            <a:cxnLst/>
            <a:rect l="l" t="t" r="r" b="b"/>
            <a:pathLst>
              <a:path w="5462905" h="213995">
                <a:moveTo>
                  <a:pt x="0" y="213832"/>
                </a:moveTo>
                <a:lnTo>
                  <a:pt x="5462617" y="213832"/>
                </a:lnTo>
                <a:lnTo>
                  <a:pt x="5462617" y="0"/>
                </a:lnTo>
                <a:lnTo>
                  <a:pt x="0" y="0"/>
                </a:lnTo>
                <a:lnTo>
                  <a:pt x="0" y="213832"/>
                </a:lnTo>
                <a:close/>
              </a:path>
            </a:pathLst>
          </a:custGeom>
          <a:solidFill>
            <a:srgbClr val="EC1B2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8" name="object 8"/>
          <p:cNvSpPr/>
          <p:nvPr/>
        </p:nvSpPr>
        <p:spPr>
          <a:xfrm>
            <a:off x="0" y="1259211"/>
            <a:ext cx="3641937" cy="1087967"/>
          </a:xfrm>
          <a:custGeom>
            <a:avLst/>
            <a:gdLst/>
            <a:ahLst/>
            <a:cxnLst/>
            <a:rect l="l" t="t" r="r" b="b"/>
            <a:pathLst>
              <a:path w="5462905" h="1631950">
                <a:moveTo>
                  <a:pt x="0" y="0"/>
                </a:moveTo>
                <a:lnTo>
                  <a:pt x="5462617" y="0"/>
                </a:lnTo>
                <a:lnTo>
                  <a:pt x="5462617" y="1631349"/>
                </a:lnTo>
                <a:lnTo>
                  <a:pt x="0" y="1631349"/>
                </a:lnTo>
                <a:lnTo>
                  <a:pt x="0" y="0"/>
                </a:lnTo>
                <a:close/>
              </a:path>
            </a:pathLst>
          </a:custGeom>
          <a:solidFill>
            <a:srgbClr val="E42529"/>
          </a:solidFill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9" name="object 9"/>
          <p:cNvSpPr txBox="1"/>
          <p:nvPr/>
        </p:nvSpPr>
        <p:spPr>
          <a:xfrm>
            <a:off x="5691891" y="222042"/>
            <a:ext cx="5854815" cy="1105858"/>
          </a:xfrm>
          <a:prstGeom prst="rect">
            <a:avLst/>
          </a:prstGeom>
        </p:spPr>
        <p:txBody>
          <a:bodyPr vert="horz" wrap="square" lIns="0" tIns="119803" rIns="0" bIns="0" rtlCol="0">
            <a:spAutoFit/>
          </a:bodyPr>
          <a:lstStyle/>
          <a:p>
            <a:pPr marL="342900" indent="-342900" algn="ctr"/>
            <a:r>
              <a:rPr lang="en-US" sz="1600" spc="30" dirty="0">
                <a:solidFill>
                  <a:srgbClr val="09417D"/>
                </a:solidFill>
                <a:latin typeface="Arial"/>
                <a:cs typeface="Arial"/>
              </a:rPr>
              <a:t>EURES </a:t>
            </a:r>
          </a:p>
          <a:p>
            <a:pPr marL="342900" indent="-342900" algn="ctr"/>
            <a:r>
              <a:rPr lang="en-US" sz="1600" b="1" spc="30" dirty="0" err="1">
                <a:solidFill>
                  <a:srgbClr val="FF0000"/>
                </a:solidFill>
                <a:latin typeface="Arial"/>
                <a:cs typeface="Arial"/>
              </a:rPr>
              <a:t>EUR</a:t>
            </a:r>
            <a:r>
              <a:rPr lang="en-US" sz="1600" spc="30" dirty="0" err="1">
                <a:solidFill>
                  <a:srgbClr val="FF0000"/>
                </a:solidFill>
                <a:latin typeface="Arial"/>
                <a:cs typeface="Arial"/>
              </a:rPr>
              <a:t>opean</a:t>
            </a:r>
            <a:r>
              <a:rPr lang="en-US" sz="1600" b="1" spc="30" dirty="0">
                <a:solidFill>
                  <a:srgbClr val="FF0000"/>
                </a:solidFill>
                <a:latin typeface="Arial"/>
                <a:cs typeface="Arial"/>
              </a:rPr>
              <a:t> E</a:t>
            </a:r>
            <a:r>
              <a:rPr lang="en-US" sz="1600" spc="30" dirty="0">
                <a:solidFill>
                  <a:srgbClr val="FF0000"/>
                </a:solidFill>
                <a:latin typeface="Arial"/>
                <a:cs typeface="Arial"/>
              </a:rPr>
              <a:t>mployment</a:t>
            </a:r>
            <a:r>
              <a:rPr lang="en-US" sz="1600" b="1" spc="30" dirty="0">
                <a:solidFill>
                  <a:srgbClr val="FF0000"/>
                </a:solidFill>
                <a:latin typeface="Arial"/>
                <a:cs typeface="Arial"/>
              </a:rPr>
              <a:t> S</a:t>
            </a:r>
            <a:r>
              <a:rPr lang="en-US" sz="1600" spc="30" dirty="0">
                <a:solidFill>
                  <a:srgbClr val="FF0000"/>
                </a:solidFill>
                <a:latin typeface="Arial"/>
                <a:cs typeface="Arial"/>
              </a:rPr>
              <a:t>ervices</a:t>
            </a:r>
            <a:endParaRPr lang="en-US" sz="1600" spc="30" dirty="0">
              <a:solidFill>
                <a:srgbClr val="09417D"/>
              </a:solidFill>
              <a:latin typeface="Arial"/>
              <a:cs typeface="Arial"/>
            </a:endParaRPr>
          </a:p>
          <a:p>
            <a:pPr marL="342900" indent="-342900" algn="ctr"/>
            <a:r>
              <a:rPr lang="en-US" sz="1600" spc="30" dirty="0">
                <a:solidFill>
                  <a:srgbClr val="09417D"/>
                </a:solidFill>
                <a:latin typeface="Arial"/>
                <a:cs typeface="Arial"/>
              </a:rPr>
              <a:t> </a:t>
            </a:r>
          </a:p>
          <a:p>
            <a:pPr marL="342900" indent="-342900" algn="ctr"/>
            <a:r>
              <a:rPr lang="it-IT" sz="1600" spc="30" dirty="0">
                <a:solidFill>
                  <a:srgbClr val="09417D"/>
                </a:solidFill>
                <a:latin typeface="Arial"/>
                <a:cs typeface="Arial"/>
              </a:rPr>
              <a:t>un servizio istituito e coordinato dalla Commissione Europea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75353" y="1641761"/>
            <a:ext cx="3761317" cy="378736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it-IT" sz="2400" b="1" spc="3" dirty="0" err="1">
                <a:solidFill>
                  <a:srgbClr val="FFFFFF"/>
                </a:solidFill>
                <a:latin typeface="Verdana"/>
                <a:cs typeface="Verdana"/>
              </a:rPr>
              <a:t>COS’è</a:t>
            </a:r>
            <a:r>
              <a:rPr lang="it-IT" sz="2400" b="1" spc="3" dirty="0">
                <a:solidFill>
                  <a:srgbClr val="FFFFFF"/>
                </a:solidFill>
                <a:latin typeface="Verdana"/>
                <a:cs typeface="Verdana"/>
              </a:rPr>
              <a:t> EURES</a:t>
            </a:r>
            <a:endParaRPr sz="2400" dirty="0">
              <a:latin typeface="Verdana"/>
              <a:cs typeface="Verdan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8958" y="6172202"/>
            <a:ext cx="1308099" cy="469899"/>
          </a:xfrm>
          <a:prstGeom prst="rect">
            <a:avLst/>
          </a:prstGeom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E45FD5B5-2429-4DC1-BA37-2340F87A4741}"/>
              </a:ext>
            </a:extLst>
          </p:cNvPr>
          <p:cNvGrpSpPr/>
          <p:nvPr/>
        </p:nvGrpSpPr>
        <p:grpSpPr>
          <a:xfrm>
            <a:off x="5291630" y="1842753"/>
            <a:ext cx="400261" cy="729827"/>
            <a:chOff x="9113108" y="2764130"/>
            <a:chExt cx="600392" cy="1094740"/>
          </a:xfrm>
        </p:grpSpPr>
        <p:sp>
          <p:nvSpPr>
            <p:cNvPr id="28" name="object 28"/>
            <p:cNvSpPr/>
            <p:nvPr/>
          </p:nvSpPr>
          <p:spPr>
            <a:xfrm>
              <a:off x="9113108" y="2764130"/>
              <a:ext cx="572135" cy="1094740"/>
            </a:xfrm>
            <a:custGeom>
              <a:avLst/>
              <a:gdLst/>
              <a:ahLst/>
              <a:cxnLst/>
              <a:rect l="l" t="t" r="r" b="b"/>
              <a:pathLst>
                <a:path w="572134" h="1094739">
                  <a:moveTo>
                    <a:pt x="147062" y="419859"/>
                  </a:moveTo>
                  <a:lnTo>
                    <a:pt x="45235" y="419859"/>
                  </a:lnTo>
                  <a:lnTo>
                    <a:pt x="45235" y="0"/>
                  </a:lnTo>
                  <a:lnTo>
                    <a:pt x="508154" y="0"/>
                  </a:lnTo>
                  <a:lnTo>
                    <a:pt x="508154" y="121492"/>
                  </a:lnTo>
                  <a:lnTo>
                    <a:pt x="242568" y="121492"/>
                  </a:lnTo>
                  <a:lnTo>
                    <a:pt x="199002" y="127377"/>
                  </a:lnTo>
                  <a:lnTo>
                    <a:pt x="159840" y="143982"/>
                  </a:lnTo>
                  <a:lnTo>
                    <a:pt x="126649" y="169732"/>
                  </a:lnTo>
                  <a:lnTo>
                    <a:pt x="100999" y="203053"/>
                  </a:lnTo>
                  <a:lnTo>
                    <a:pt x="84459" y="242370"/>
                  </a:lnTo>
                  <a:lnTo>
                    <a:pt x="78596" y="286108"/>
                  </a:lnTo>
                  <a:lnTo>
                    <a:pt x="83468" y="326093"/>
                  </a:lnTo>
                  <a:lnTo>
                    <a:pt x="97293" y="362506"/>
                  </a:lnTo>
                  <a:lnTo>
                    <a:pt x="118886" y="394158"/>
                  </a:lnTo>
                  <a:lnTo>
                    <a:pt x="147062" y="419859"/>
                  </a:lnTo>
                  <a:close/>
                </a:path>
                <a:path w="572134" h="1094739">
                  <a:moveTo>
                    <a:pt x="508154" y="419859"/>
                  </a:moveTo>
                  <a:lnTo>
                    <a:pt x="338074" y="419859"/>
                  </a:lnTo>
                  <a:lnTo>
                    <a:pt x="366251" y="394158"/>
                  </a:lnTo>
                  <a:lnTo>
                    <a:pt x="387844" y="362506"/>
                  </a:lnTo>
                  <a:lnTo>
                    <a:pt x="401670" y="326093"/>
                  </a:lnTo>
                  <a:lnTo>
                    <a:pt x="406542" y="286108"/>
                  </a:lnTo>
                  <a:lnTo>
                    <a:pt x="400680" y="242370"/>
                  </a:lnTo>
                  <a:lnTo>
                    <a:pt x="384140" y="203053"/>
                  </a:lnTo>
                  <a:lnTo>
                    <a:pt x="358489" y="169732"/>
                  </a:lnTo>
                  <a:lnTo>
                    <a:pt x="325298" y="143982"/>
                  </a:lnTo>
                  <a:lnTo>
                    <a:pt x="286135" y="127377"/>
                  </a:lnTo>
                  <a:lnTo>
                    <a:pt x="242568" y="121492"/>
                  </a:lnTo>
                  <a:lnTo>
                    <a:pt x="508154" y="121492"/>
                  </a:lnTo>
                  <a:lnTo>
                    <a:pt x="508154" y="419859"/>
                  </a:lnTo>
                  <a:close/>
                </a:path>
                <a:path w="572134" h="1094739">
                  <a:moveTo>
                    <a:pt x="571825" y="757192"/>
                  </a:moveTo>
                  <a:lnTo>
                    <a:pt x="190450" y="757192"/>
                  </a:lnTo>
                  <a:lnTo>
                    <a:pt x="190450" y="269690"/>
                  </a:lnTo>
                  <a:lnTo>
                    <a:pt x="227570" y="233937"/>
                  </a:lnTo>
                  <a:lnTo>
                    <a:pt x="244313" y="232258"/>
                  </a:lnTo>
                  <a:lnTo>
                    <a:pt x="258670" y="235329"/>
                  </a:lnTo>
                  <a:lnTo>
                    <a:pt x="289885" y="265312"/>
                  </a:lnTo>
                  <a:lnTo>
                    <a:pt x="291412" y="563461"/>
                  </a:lnTo>
                  <a:lnTo>
                    <a:pt x="381971" y="563461"/>
                  </a:lnTo>
                  <a:lnTo>
                    <a:pt x="382894" y="564525"/>
                  </a:lnTo>
                  <a:lnTo>
                    <a:pt x="392369" y="588197"/>
                  </a:lnTo>
                  <a:lnTo>
                    <a:pt x="476866" y="588197"/>
                  </a:lnTo>
                  <a:lnTo>
                    <a:pt x="479848" y="592794"/>
                  </a:lnTo>
                  <a:lnTo>
                    <a:pt x="484386" y="612933"/>
                  </a:lnTo>
                  <a:lnTo>
                    <a:pt x="563009" y="612933"/>
                  </a:lnTo>
                  <a:lnTo>
                    <a:pt x="568182" y="621471"/>
                  </a:lnTo>
                  <a:lnTo>
                    <a:pt x="571825" y="637670"/>
                  </a:lnTo>
                  <a:lnTo>
                    <a:pt x="571825" y="757192"/>
                  </a:lnTo>
                  <a:close/>
                </a:path>
                <a:path w="572134" h="1094739">
                  <a:moveTo>
                    <a:pt x="381971" y="563461"/>
                  </a:moveTo>
                  <a:lnTo>
                    <a:pt x="291412" y="563461"/>
                  </a:lnTo>
                  <a:lnTo>
                    <a:pt x="294951" y="558060"/>
                  </a:lnTo>
                  <a:lnTo>
                    <a:pt x="302559" y="549150"/>
                  </a:lnTo>
                  <a:lnTo>
                    <a:pt x="314133" y="540281"/>
                  </a:lnTo>
                  <a:lnTo>
                    <a:pt x="329570" y="535003"/>
                  </a:lnTo>
                  <a:lnTo>
                    <a:pt x="349226" y="536881"/>
                  </a:lnTo>
                  <a:lnTo>
                    <a:pt x="367756" y="547070"/>
                  </a:lnTo>
                  <a:lnTo>
                    <a:pt x="381971" y="563461"/>
                  </a:lnTo>
                  <a:close/>
                </a:path>
                <a:path w="572134" h="1094739">
                  <a:moveTo>
                    <a:pt x="520147" y="1094524"/>
                  </a:moveTo>
                  <a:lnTo>
                    <a:pt x="176720" y="1094524"/>
                  </a:lnTo>
                  <a:lnTo>
                    <a:pt x="176720" y="1006743"/>
                  </a:lnTo>
                  <a:lnTo>
                    <a:pt x="155338" y="984952"/>
                  </a:lnTo>
                  <a:lnTo>
                    <a:pt x="108492" y="924213"/>
                  </a:lnTo>
                  <a:lnTo>
                    <a:pt x="86009" y="884813"/>
                  </a:lnTo>
                  <a:lnTo>
                    <a:pt x="70852" y="848420"/>
                  </a:lnTo>
                  <a:lnTo>
                    <a:pt x="57552" y="808901"/>
                  </a:lnTo>
                  <a:lnTo>
                    <a:pt x="39348" y="747998"/>
                  </a:lnTo>
                  <a:lnTo>
                    <a:pt x="21520" y="682518"/>
                  </a:lnTo>
                  <a:lnTo>
                    <a:pt x="11379" y="642687"/>
                  </a:lnTo>
                  <a:lnTo>
                    <a:pt x="746" y="598486"/>
                  </a:lnTo>
                  <a:lnTo>
                    <a:pt x="0" y="591918"/>
                  </a:lnTo>
                  <a:lnTo>
                    <a:pt x="99" y="589948"/>
                  </a:lnTo>
                  <a:lnTo>
                    <a:pt x="31273" y="552297"/>
                  </a:lnTo>
                  <a:lnTo>
                    <a:pt x="47534" y="549044"/>
                  </a:lnTo>
                  <a:lnTo>
                    <a:pt x="64039" y="551229"/>
                  </a:lnTo>
                  <a:lnTo>
                    <a:pt x="95164" y="574844"/>
                  </a:lnTo>
                  <a:lnTo>
                    <a:pt x="190450" y="757192"/>
                  </a:lnTo>
                  <a:lnTo>
                    <a:pt x="571825" y="757192"/>
                  </a:lnTo>
                  <a:lnTo>
                    <a:pt x="571825" y="921152"/>
                  </a:lnTo>
                  <a:lnTo>
                    <a:pt x="554599" y="966246"/>
                  </a:lnTo>
                  <a:lnTo>
                    <a:pt x="527860" y="999954"/>
                  </a:lnTo>
                  <a:lnTo>
                    <a:pt x="520147" y="1006743"/>
                  </a:lnTo>
                  <a:lnTo>
                    <a:pt x="520147" y="1094524"/>
                  </a:lnTo>
                  <a:close/>
                </a:path>
                <a:path w="572134" h="1094739">
                  <a:moveTo>
                    <a:pt x="476866" y="588197"/>
                  </a:moveTo>
                  <a:lnTo>
                    <a:pt x="392369" y="588197"/>
                  </a:lnTo>
                  <a:lnTo>
                    <a:pt x="401013" y="576664"/>
                  </a:lnTo>
                  <a:lnTo>
                    <a:pt x="411803" y="568003"/>
                  </a:lnTo>
                  <a:lnTo>
                    <a:pt x="424106" y="562708"/>
                  </a:lnTo>
                  <a:lnTo>
                    <a:pt x="437287" y="561272"/>
                  </a:lnTo>
                  <a:lnTo>
                    <a:pt x="454581" y="565650"/>
                  </a:lnTo>
                  <a:lnTo>
                    <a:pt x="469341" y="576595"/>
                  </a:lnTo>
                  <a:lnTo>
                    <a:pt x="476866" y="588197"/>
                  </a:lnTo>
                  <a:close/>
                </a:path>
                <a:path w="572134" h="1094739">
                  <a:moveTo>
                    <a:pt x="563009" y="612933"/>
                  </a:moveTo>
                  <a:lnTo>
                    <a:pt x="484386" y="612933"/>
                  </a:lnTo>
                  <a:lnTo>
                    <a:pt x="494100" y="602323"/>
                  </a:lnTo>
                  <a:lnTo>
                    <a:pt x="506001" y="595038"/>
                  </a:lnTo>
                  <a:lnTo>
                    <a:pt x="519251" y="591446"/>
                  </a:lnTo>
                  <a:lnTo>
                    <a:pt x="533012" y="591918"/>
                  </a:lnTo>
                  <a:lnTo>
                    <a:pt x="547815" y="597528"/>
                  </a:lnTo>
                  <a:lnTo>
                    <a:pt x="559859" y="607734"/>
                  </a:lnTo>
                  <a:lnTo>
                    <a:pt x="563009" y="612933"/>
                  </a:lnTo>
                  <a:close/>
                </a:path>
              </a:pathLst>
            </a:custGeom>
            <a:solidFill>
              <a:srgbClr val="7B95D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9135015" y="2803754"/>
              <a:ext cx="578485" cy="1040130"/>
            </a:xfrm>
            <a:custGeom>
              <a:avLst/>
              <a:gdLst/>
              <a:ahLst/>
              <a:cxnLst/>
              <a:rect l="l" t="t" r="r" b="b"/>
              <a:pathLst>
                <a:path w="578484" h="1040129">
                  <a:moveTo>
                    <a:pt x="5232" y="101599"/>
                  </a:moveTo>
                  <a:lnTo>
                    <a:pt x="1739" y="101599"/>
                  </a:lnTo>
                  <a:lnTo>
                    <a:pt x="437" y="100329"/>
                  </a:lnTo>
                  <a:lnTo>
                    <a:pt x="437" y="1269"/>
                  </a:lnTo>
                  <a:lnTo>
                    <a:pt x="1739" y="0"/>
                  </a:lnTo>
                  <a:lnTo>
                    <a:pt x="98994" y="0"/>
                  </a:lnTo>
                  <a:lnTo>
                    <a:pt x="100304" y="1269"/>
                  </a:lnTo>
                  <a:lnTo>
                    <a:pt x="100304" y="3809"/>
                  </a:lnTo>
                  <a:lnTo>
                    <a:pt x="98994" y="5079"/>
                  </a:lnTo>
                  <a:lnTo>
                    <a:pt x="6542" y="5079"/>
                  </a:lnTo>
                  <a:lnTo>
                    <a:pt x="6542" y="100329"/>
                  </a:lnTo>
                  <a:lnTo>
                    <a:pt x="5232" y="101599"/>
                  </a:lnTo>
                  <a:close/>
                </a:path>
                <a:path w="578484" h="1040129">
                  <a:moveTo>
                    <a:pt x="468151" y="101599"/>
                  </a:moveTo>
                  <a:lnTo>
                    <a:pt x="464662" y="101599"/>
                  </a:lnTo>
                  <a:lnTo>
                    <a:pt x="463354" y="100329"/>
                  </a:lnTo>
                  <a:lnTo>
                    <a:pt x="463354" y="5079"/>
                  </a:lnTo>
                  <a:lnTo>
                    <a:pt x="367630" y="5079"/>
                  </a:lnTo>
                  <a:lnTo>
                    <a:pt x="366321" y="3809"/>
                  </a:lnTo>
                  <a:lnTo>
                    <a:pt x="366321" y="1269"/>
                  </a:lnTo>
                  <a:lnTo>
                    <a:pt x="367630" y="0"/>
                  </a:lnTo>
                  <a:lnTo>
                    <a:pt x="468151" y="0"/>
                  </a:lnTo>
                  <a:lnTo>
                    <a:pt x="469459" y="1269"/>
                  </a:lnTo>
                  <a:lnTo>
                    <a:pt x="469459" y="100329"/>
                  </a:lnTo>
                  <a:lnTo>
                    <a:pt x="468151" y="101599"/>
                  </a:lnTo>
                  <a:close/>
                </a:path>
                <a:path w="578484" h="1040129">
                  <a:moveTo>
                    <a:pt x="99209" y="222249"/>
                  </a:moveTo>
                  <a:lnTo>
                    <a:pt x="95718" y="222249"/>
                  </a:lnTo>
                  <a:lnTo>
                    <a:pt x="94194" y="220979"/>
                  </a:lnTo>
                  <a:lnTo>
                    <a:pt x="94194" y="219709"/>
                  </a:lnTo>
                  <a:lnTo>
                    <a:pt x="101785" y="172719"/>
                  </a:lnTo>
                  <a:lnTo>
                    <a:pt x="122898" y="132079"/>
                  </a:lnTo>
                  <a:lnTo>
                    <a:pt x="155043" y="99059"/>
                  </a:lnTo>
                  <a:lnTo>
                    <a:pt x="195729" y="78739"/>
                  </a:lnTo>
                  <a:lnTo>
                    <a:pt x="242466" y="71119"/>
                  </a:lnTo>
                  <a:lnTo>
                    <a:pt x="281497" y="76199"/>
                  </a:lnTo>
                  <a:lnTo>
                    <a:pt x="284477" y="77469"/>
                  </a:lnTo>
                  <a:lnTo>
                    <a:pt x="242684" y="77469"/>
                  </a:lnTo>
                  <a:lnTo>
                    <a:pt x="197839" y="83819"/>
                  </a:lnTo>
                  <a:lnTo>
                    <a:pt x="158823" y="104139"/>
                  </a:lnTo>
                  <a:lnTo>
                    <a:pt x="128013" y="135889"/>
                  </a:lnTo>
                  <a:lnTo>
                    <a:pt x="107784" y="175259"/>
                  </a:lnTo>
                  <a:lnTo>
                    <a:pt x="100513" y="219709"/>
                  </a:lnTo>
                  <a:lnTo>
                    <a:pt x="100513" y="220979"/>
                  </a:lnTo>
                  <a:lnTo>
                    <a:pt x="99209" y="222249"/>
                  </a:lnTo>
                  <a:close/>
                </a:path>
                <a:path w="578484" h="1040129">
                  <a:moveTo>
                    <a:pt x="370680" y="151129"/>
                  </a:moveTo>
                  <a:lnTo>
                    <a:pt x="367409" y="151129"/>
                  </a:lnTo>
                  <a:lnTo>
                    <a:pt x="366537" y="149859"/>
                  </a:lnTo>
                  <a:lnTo>
                    <a:pt x="343689" y="119379"/>
                  </a:lnTo>
                  <a:lnTo>
                    <a:pt x="314259" y="96519"/>
                  </a:lnTo>
                  <a:lnTo>
                    <a:pt x="280005" y="82549"/>
                  </a:lnTo>
                  <a:lnTo>
                    <a:pt x="242684" y="77469"/>
                  </a:lnTo>
                  <a:lnTo>
                    <a:pt x="284477" y="77469"/>
                  </a:lnTo>
                  <a:lnTo>
                    <a:pt x="317258" y="91439"/>
                  </a:lnTo>
                  <a:lnTo>
                    <a:pt x="347948" y="115569"/>
                  </a:lnTo>
                  <a:lnTo>
                    <a:pt x="371770" y="146049"/>
                  </a:lnTo>
                  <a:lnTo>
                    <a:pt x="372642" y="147319"/>
                  </a:lnTo>
                  <a:lnTo>
                    <a:pt x="372206" y="149859"/>
                  </a:lnTo>
                  <a:lnTo>
                    <a:pt x="370680" y="151129"/>
                  </a:lnTo>
                  <a:close/>
                </a:path>
                <a:path w="578484" h="1040129">
                  <a:moveTo>
                    <a:pt x="146304" y="228599"/>
                  </a:moveTo>
                  <a:lnTo>
                    <a:pt x="142819" y="228599"/>
                  </a:lnTo>
                  <a:lnTo>
                    <a:pt x="141509" y="227329"/>
                  </a:lnTo>
                  <a:lnTo>
                    <a:pt x="141509" y="226059"/>
                  </a:lnTo>
                  <a:lnTo>
                    <a:pt x="149505" y="186689"/>
                  </a:lnTo>
                  <a:lnTo>
                    <a:pt x="171299" y="153669"/>
                  </a:lnTo>
                  <a:lnTo>
                    <a:pt x="203600" y="132079"/>
                  </a:lnTo>
                  <a:lnTo>
                    <a:pt x="243121" y="124459"/>
                  </a:lnTo>
                  <a:lnTo>
                    <a:pt x="276050" y="130809"/>
                  </a:lnTo>
                  <a:lnTo>
                    <a:pt x="243121" y="130809"/>
                  </a:lnTo>
                  <a:lnTo>
                    <a:pt x="206028" y="138429"/>
                  </a:lnTo>
                  <a:lnTo>
                    <a:pt x="175662" y="158749"/>
                  </a:lnTo>
                  <a:lnTo>
                    <a:pt x="155149" y="189229"/>
                  </a:lnTo>
                  <a:lnTo>
                    <a:pt x="147617" y="226059"/>
                  </a:lnTo>
                  <a:lnTo>
                    <a:pt x="147617" y="227329"/>
                  </a:lnTo>
                  <a:lnTo>
                    <a:pt x="146304" y="228599"/>
                  </a:lnTo>
                  <a:close/>
                </a:path>
                <a:path w="578484" h="1040129">
                  <a:moveTo>
                    <a:pt x="330777" y="278129"/>
                  </a:moveTo>
                  <a:lnTo>
                    <a:pt x="327070" y="278129"/>
                  </a:lnTo>
                  <a:lnTo>
                    <a:pt x="325544" y="276859"/>
                  </a:lnTo>
                  <a:lnTo>
                    <a:pt x="325108" y="275589"/>
                  </a:lnTo>
                  <a:lnTo>
                    <a:pt x="325980" y="273049"/>
                  </a:lnTo>
                  <a:lnTo>
                    <a:pt x="331451" y="262889"/>
                  </a:lnTo>
                  <a:lnTo>
                    <a:pt x="335410" y="250189"/>
                  </a:lnTo>
                  <a:lnTo>
                    <a:pt x="337816" y="238759"/>
                  </a:lnTo>
                  <a:lnTo>
                    <a:pt x="338627" y="226059"/>
                  </a:lnTo>
                  <a:lnTo>
                    <a:pt x="331094" y="189229"/>
                  </a:lnTo>
                  <a:lnTo>
                    <a:pt x="310580" y="158749"/>
                  </a:lnTo>
                  <a:lnTo>
                    <a:pt x="280213" y="138429"/>
                  </a:lnTo>
                  <a:lnTo>
                    <a:pt x="243121" y="130809"/>
                  </a:lnTo>
                  <a:lnTo>
                    <a:pt x="276050" y="130809"/>
                  </a:lnTo>
                  <a:lnTo>
                    <a:pt x="282635" y="132079"/>
                  </a:lnTo>
                  <a:lnTo>
                    <a:pt x="314914" y="153669"/>
                  </a:lnTo>
                  <a:lnTo>
                    <a:pt x="336644" y="186689"/>
                  </a:lnTo>
                  <a:lnTo>
                    <a:pt x="344514" y="226059"/>
                  </a:lnTo>
                  <a:lnTo>
                    <a:pt x="343662" y="238759"/>
                  </a:lnTo>
                  <a:lnTo>
                    <a:pt x="341134" y="252729"/>
                  </a:lnTo>
                  <a:lnTo>
                    <a:pt x="336971" y="265429"/>
                  </a:lnTo>
                  <a:lnTo>
                    <a:pt x="330777" y="278129"/>
                  </a:lnTo>
                  <a:close/>
                </a:path>
                <a:path w="578484" h="1040129">
                  <a:moveTo>
                    <a:pt x="197332" y="687069"/>
                  </a:moveTo>
                  <a:lnTo>
                    <a:pt x="190350" y="687069"/>
                  </a:lnTo>
                  <a:lnTo>
                    <a:pt x="190350" y="210819"/>
                  </a:lnTo>
                  <a:lnTo>
                    <a:pt x="213822" y="180339"/>
                  </a:lnTo>
                  <a:lnTo>
                    <a:pt x="247484" y="171449"/>
                  </a:lnTo>
                  <a:lnTo>
                    <a:pt x="262683" y="173989"/>
                  </a:lnTo>
                  <a:lnTo>
                    <a:pt x="269515" y="177799"/>
                  </a:lnTo>
                  <a:lnTo>
                    <a:pt x="247920" y="177799"/>
                  </a:lnTo>
                  <a:lnTo>
                    <a:pt x="232237" y="179069"/>
                  </a:lnTo>
                  <a:lnTo>
                    <a:pt x="197986" y="209549"/>
                  </a:lnTo>
                  <a:lnTo>
                    <a:pt x="197332" y="212089"/>
                  </a:lnTo>
                  <a:lnTo>
                    <a:pt x="197332" y="687069"/>
                  </a:lnTo>
                  <a:close/>
                </a:path>
                <a:path w="578484" h="1040129">
                  <a:moveTo>
                    <a:pt x="296763" y="614679"/>
                  </a:moveTo>
                  <a:lnTo>
                    <a:pt x="293274" y="614679"/>
                  </a:lnTo>
                  <a:lnTo>
                    <a:pt x="291966" y="613409"/>
                  </a:lnTo>
                  <a:lnTo>
                    <a:pt x="291966" y="212089"/>
                  </a:lnTo>
                  <a:lnTo>
                    <a:pt x="291530" y="210819"/>
                  </a:lnTo>
                  <a:lnTo>
                    <a:pt x="261408" y="180339"/>
                  </a:lnTo>
                  <a:lnTo>
                    <a:pt x="247920" y="177799"/>
                  </a:lnTo>
                  <a:lnTo>
                    <a:pt x="269515" y="177799"/>
                  </a:lnTo>
                  <a:lnTo>
                    <a:pt x="295891" y="205739"/>
                  </a:lnTo>
                  <a:lnTo>
                    <a:pt x="297635" y="212089"/>
                  </a:lnTo>
                  <a:lnTo>
                    <a:pt x="297635" y="495299"/>
                  </a:lnTo>
                  <a:lnTo>
                    <a:pt x="306923" y="495299"/>
                  </a:lnTo>
                  <a:lnTo>
                    <a:pt x="302058" y="500379"/>
                  </a:lnTo>
                  <a:lnTo>
                    <a:pt x="298071" y="506729"/>
                  </a:lnTo>
                  <a:lnTo>
                    <a:pt x="298071" y="613409"/>
                  </a:lnTo>
                  <a:lnTo>
                    <a:pt x="296763" y="614679"/>
                  </a:lnTo>
                  <a:close/>
                </a:path>
                <a:path w="578484" h="1040129">
                  <a:moveTo>
                    <a:pt x="323365" y="345439"/>
                  </a:moveTo>
                  <a:lnTo>
                    <a:pt x="321185" y="345439"/>
                  </a:lnTo>
                  <a:lnTo>
                    <a:pt x="320313" y="344169"/>
                  </a:lnTo>
                  <a:lnTo>
                    <a:pt x="319876" y="344169"/>
                  </a:lnTo>
                  <a:lnTo>
                    <a:pt x="319004" y="342899"/>
                  </a:lnTo>
                  <a:lnTo>
                    <a:pt x="319222" y="340359"/>
                  </a:lnTo>
                  <a:lnTo>
                    <a:pt x="347852" y="316229"/>
                  </a:lnTo>
                  <a:lnTo>
                    <a:pt x="368147" y="288289"/>
                  </a:lnTo>
                  <a:lnTo>
                    <a:pt x="380880" y="255269"/>
                  </a:lnTo>
                  <a:lnTo>
                    <a:pt x="385292" y="219709"/>
                  </a:lnTo>
                  <a:lnTo>
                    <a:pt x="385292" y="218439"/>
                  </a:lnTo>
                  <a:lnTo>
                    <a:pt x="386600" y="217169"/>
                  </a:lnTo>
                  <a:lnTo>
                    <a:pt x="390089" y="217169"/>
                  </a:lnTo>
                  <a:lnTo>
                    <a:pt x="391397" y="218439"/>
                  </a:lnTo>
                  <a:lnTo>
                    <a:pt x="391397" y="219709"/>
                  </a:lnTo>
                  <a:lnTo>
                    <a:pt x="386787" y="256539"/>
                  </a:lnTo>
                  <a:lnTo>
                    <a:pt x="373490" y="290829"/>
                  </a:lnTo>
                  <a:lnTo>
                    <a:pt x="352301" y="321309"/>
                  </a:lnTo>
                  <a:lnTo>
                    <a:pt x="324019" y="344169"/>
                  </a:lnTo>
                  <a:lnTo>
                    <a:pt x="323365" y="345439"/>
                  </a:lnTo>
                  <a:close/>
                </a:path>
                <a:path w="578484" h="1040129">
                  <a:moveTo>
                    <a:pt x="153936" y="336549"/>
                  </a:moveTo>
                  <a:lnTo>
                    <a:pt x="150231" y="336549"/>
                  </a:lnTo>
                  <a:lnTo>
                    <a:pt x="133031" y="320039"/>
                  </a:lnTo>
                  <a:lnTo>
                    <a:pt x="118611" y="300989"/>
                  </a:lnTo>
                  <a:lnTo>
                    <a:pt x="107299" y="280669"/>
                  </a:lnTo>
                  <a:lnTo>
                    <a:pt x="99423" y="259079"/>
                  </a:lnTo>
                  <a:lnTo>
                    <a:pt x="98989" y="256539"/>
                  </a:lnTo>
                  <a:lnTo>
                    <a:pt x="99857" y="255269"/>
                  </a:lnTo>
                  <a:lnTo>
                    <a:pt x="101604" y="255269"/>
                  </a:lnTo>
                  <a:lnTo>
                    <a:pt x="103128" y="253999"/>
                  </a:lnTo>
                  <a:lnTo>
                    <a:pt x="104874" y="255269"/>
                  </a:lnTo>
                  <a:lnTo>
                    <a:pt x="112911" y="278129"/>
                  </a:lnTo>
                  <a:lnTo>
                    <a:pt x="123763" y="298449"/>
                  </a:lnTo>
                  <a:lnTo>
                    <a:pt x="137600" y="316229"/>
                  </a:lnTo>
                  <a:lnTo>
                    <a:pt x="154158" y="331469"/>
                  </a:lnTo>
                  <a:lnTo>
                    <a:pt x="155460" y="332739"/>
                  </a:lnTo>
                  <a:lnTo>
                    <a:pt x="155682" y="334009"/>
                  </a:lnTo>
                  <a:lnTo>
                    <a:pt x="154592" y="335279"/>
                  </a:lnTo>
                  <a:lnTo>
                    <a:pt x="153936" y="336549"/>
                  </a:lnTo>
                  <a:close/>
                </a:path>
                <a:path w="578484" h="1040129">
                  <a:moveTo>
                    <a:pt x="468151" y="425449"/>
                  </a:moveTo>
                  <a:lnTo>
                    <a:pt x="367630" y="425449"/>
                  </a:lnTo>
                  <a:lnTo>
                    <a:pt x="366103" y="424179"/>
                  </a:lnTo>
                  <a:lnTo>
                    <a:pt x="366321" y="422909"/>
                  </a:lnTo>
                  <a:lnTo>
                    <a:pt x="366321" y="420369"/>
                  </a:lnTo>
                  <a:lnTo>
                    <a:pt x="367630" y="419099"/>
                  </a:lnTo>
                  <a:lnTo>
                    <a:pt x="463354" y="419099"/>
                  </a:lnTo>
                  <a:lnTo>
                    <a:pt x="463354" y="335279"/>
                  </a:lnTo>
                  <a:lnTo>
                    <a:pt x="464662" y="334009"/>
                  </a:lnTo>
                  <a:lnTo>
                    <a:pt x="468151" y="334009"/>
                  </a:lnTo>
                  <a:lnTo>
                    <a:pt x="469459" y="335279"/>
                  </a:lnTo>
                  <a:lnTo>
                    <a:pt x="469459" y="424179"/>
                  </a:lnTo>
                  <a:lnTo>
                    <a:pt x="468151" y="425449"/>
                  </a:lnTo>
                  <a:close/>
                </a:path>
                <a:path w="578484" h="1040129">
                  <a:moveTo>
                    <a:pt x="98994" y="425449"/>
                  </a:moveTo>
                  <a:lnTo>
                    <a:pt x="1739" y="425449"/>
                  </a:lnTo>
                  <a:lnTo>
                    <a:pt x="437" y="424179"/>
                  </a:lnTo>
                  <a:lnTo>
                    <a:pt x="437" y="336549"/>
                  </a:lnTo>
                  <a:lnTo>
                    <a:pt x="1739" y="335279"/>
                  </a:lnTo>
                  <a:lnTo>
                    <a:pt x="5232" y="335279"/>
                  </a:lnTo>
                  <a:lnTo>
                    <a:pt x="6542" y="336549"/>
                  </a:lnTo>
                  <a:lnTo>
                    <a:pt x="6542" y="419099"/>
                  </a:lnTo>
                  <a:lnTo>
                    <a:pt x="98994" y="419099"/>
                  </a:lnTo>
                  <a:lnTo>
                    <a:pt x="100304" y="420369"/>
                  </a:lnTo>
                  <a:lnTo>
                    <a:pt x="100304" y="424179"/>
                  </a:lnTo>
                  <a:lnTo>
                    <a:pt x="98994" y="425449"/>
                  </a:lnTo>
                  <a:close/>
                </a:path>
                <a:path w="578484" h="1040129">
                  <a:moveTo>
                    <a:pt x="306923" y="495299"/>
                  </a:moveTo>
                  <a:lnTo>
                    <a:pt x="297635" y="495299"/>
                  </a:lnTo>
                  <a:lnTo>
                    <a:pt x="303482" y="488949"/>
                  </a:lnTo>
                  <a:lnTo>
                    <a:pt x="311209" y="482599"/>
                  </a:lnTo>
                  <a:lnTo>
                    <a:pt x="320817" y="477519"/>
                  </a:lnTo>
                  <a:lnTo>
                    <a:pt x="332305" y="474979"/>
                  </a:lnTo>
                  <a:lnTo>
                    <a:pt x="352567" y="476249"/>
                  </a:lnTo>
                  <a:lnTo>
                    <a:pt x="360506" y="480059"/>
                  </a:lnTo>
                  <a:lnTo>
                    <a:pt x="333396" y="480059"/>
                  </a:lnTo>
                  <a:lnTo>
                    <a:pt x="319842" y="485139"/>
                  </a:lnTo>
                  <a:lnTo>
                    <a:pt x="309356" y="492759"/>
                  </a:lnTo>
                  <a:lnTo>
                    <a:pt x="306923" y="495299"/>
                  </a:lnTo>
                  <a:close/>
                </a:path>
                <a:path w="578484" h="1040129">
                  <a:moveTo>
                    <a:pt x="397502" y="640079"/>
                  </a:moveTo>
                  <a:lnTo>
                    <a:pt x="394014" y="640079"/>
                  </a:lnTo>
                  <a:lnTo>
                    <a:pt x="392705" y="638809"/>
                  </a:lnTo>
                  <a:lnTo>
                    <a:pt x="392705" y="530859"/>
                  </a:lnTo>
                  <a:lnTo>
                    <a:pt x="383285" y="507999"/>
                  </a:lnTo>
                  <a:lnTo>
                    <a:pt x="368529" y="491489"/>
                  </a:lnTo>
                  <a:lnTo>
                    <a:pt x="351034" y="482599"/>
                  </a:lnTo>
                  <a:lnTo>
                    <a:pt x="333396" y="480059"/>
                  </a:lnTo>
                  <a:lnTo>
                    <a:pt x="360506" y="480059"/>
                  </a:lnTo>
                  <a:lnTo>
                    <a:pt x="371091" y="485139"/>
                  </a:lnTo>
                  <a:lnTo>
                    <a:pt x="386304" y="501649"/>
                  </a:lnTo>
                  <a:lnTo>
                    <a:pt x="396630" y="523239"/>
                  </a:lnTo>
                  <a:lnTo>
                    <a:pt x="404956" y="523239"/>
                  </a:lnTo>
                  <a:lnTo>
                    <a:pt x="398811" y="530859"/>
                  </a:lnTo>
                  <a:lnTo>
                    <a:pt x="398811" y="638809"/>
                  </a:lnTo>
                  <a:lnTo>
                    <a:pt x="397502" y="640079"/>
                  </a:lnTo>
                  <a:close/>
                </a:path>
                <a:path w="578484" h="1040129">
                  <a:moveTo>
                    <a:pt x="182284" y="1040129"/>
                  </a:moveTo>
                  <a:lnTo>
                    <a:pt x="178800" y="1040129"/>
                  </a:lnTo>
                  <a:lnTo>
                    <a:pt x="177490" y="1038859"/>
                  </a:lnTo>
                  <a:lnTo>
                    <a:pt x="177490" y="949959"/>
                  </a:lnTo>
                  <a:lnTo>
                    <a:pt x="150590" y="922019"/>
                  </a:lnTo>
                  <a:lnTo>
                    <a:pt x="105215" y="861059"/>
                  </a:lnTo>
                  <a:lnTo>
                    <a:pt x="81200" y="816609"/>
                  </a:lnTo>
                  <a:lnTo>
                    <a:pt x="58599" y="754379"/>
                  </a:lnTo>
                  <a:lnTo>
                    <a:pt x="39895" y="690879"/>
                  </a:lnTo>
                  <a:lnTo>
                    <a:pt x="29602" y="654049"/>
                  </a:lnTo>
                  <a:lnTo>
                    <a:pt x="19675" y="617219"/>
                  </a:lnTo>
                  <a:lnTo>
                    <a:pt x="10157" y="579119"/>
                  </a:lnTo>
                  <a:lnTo>
                    <a:pt x="1089" y="541019"/>
                  </a:lnTo>
                  <a:lnTo>
                    <a:pt x="0" y="537209"/>
                  </a:lnTo>
                  <a:lnTo>
                    <a:pt x="20594" y="499109"/>
                  </a:lnTo>
                  <a:lnTo>
                    <a:pt x="50621" y="487679"/>
                  </a:lnTo>
                  <a:lnTo>
                    <a:pt x="68111" y="490219"/>
                  </a:lnTo>
                  <a:lnTo>
                    <a:pt x="76263" y="494029"/>
                  </a:lnTo>
                  <a:lnTo>
                    <a:pt x="51599" y="494029"/>
                  </a:lnTo>
                  <a:lnTo>
                    <a:pt x="36191" y="497839"/>
                  </a:lnTo>
                  <a:lnTo>
                    <a:pt x="8067" y="529589"/>
                  </a:lnTo>
                  <a:lnTo>
                    <a:pt x="6754" y="535939"/>
                  </a:lnTo>
                  <a:lnTo>
                    <a:pt x="7630" y="539749"/>
                  </a:lnTo>
                  <a:lnTo>
                    <a:pt x="16695" y="577849"/>
                  </a:lnTo>
                  <a:lnTo>
                    <a:pt x="26190" y="615949"/>
                  </a:lnTo>
                  <a:lnTo>
                    <a:pt x="36054" y="652779"/>
                  </a:lnTo>
                  <a:lnTo>
                    <a:pt x="46225" y="689609"/>
                  </a:lnTo>
                  <a:lnTo>
                    <a:pt x="64888" y="751839"/>
                  </a:lnTo>
                  <a:lnTo>
                    <a:pt x="78276" y="791209"/>
                  </a:lnTo>
                  <a:lnTo>
                    <a:pt x="110970" y="858519"/>
                  </a:lnTo>
                  <a:lnTo>
                    <a:pt x="156078" y="919479"/>
                  </a:lnTo>
                  <a:lnTo>
                    <a:pt x="182718" y="946149"/>
                  </a:lnTo>
                  <a:lnTo>
                    <a:pt x="183375" y="947419"/>
                  </a:lnTo>
                  <a:lnTo>
                    <a:pt x="183597" y="948689"/>
                  </a:lnTo>
                  <a:lnTo>
                    <a:pt x="183597" y="1038859"/>
                  </a:lnTo>
                  <a:lnTo>
                    <a:pt x="182284" y="1040129"/>
                  </a:lnTo>
                  <a:close/>
                </a:path>
                <a:path w="578484" h="1040129">
                  <a:moveTo>
                    <a:pt x="196460" y="702309"/>
                  </a:moveTo>
                  <a:lnTo>
                    <a:pt x="192097" y="702309"/>
                  </a:lnTo>
                  <a:lnTo>
                    <a:pt x="95498" y="516889"/>
                  </a:lnTo>
                  <a:lnTo>
                    <a:pt x="94630" y="515619"/>
                  </a:lnTo>
                  <a:lnTo>
                    <a:pt x="93974" y="514349"/>
                  </a:lnTo>
                  <a:lnTo>
                    <a:pt x="81757" y="502919"/>
                  </a:lnTo>
                  <a:lnTo>
                    <a:pt x="67210" y="496569"/>
                  </a:lnTo>
                  <a:lnTo>
                    <a:pt x="51599" y="494029"/>
                  </a:lnTo>
                  <a:lnTo>
                    <a:pt x="76263" y="494029"/>
                  </a:lnTo>
                  <a:lnTo>
                    <a:pt x="84415" y="497839"/>
                  </a:lnTo>
                  <a:lnTo>
                    <a:pt x="98121" y="510539"/>
                  </a:lnTo>
                  <a:lnTo>
                    <a:pt x="99212" y="511809"/>
                  </a:lnTo>
                  <a:lnTo>
                    <a:pt x="100082" y="514349"/>
                  </a:lnTo>
                  <a:lnTo>
                    <a:pt x="100949" y="515619"/>
                  </a:lnTo>
                  <a:lnTo>
                    <a:pt x="190350" y="687069"/>
                  </a:lnTo>
                  <a:lnTo>
                    <a:pt x="197332" y="687069"/>
                  </a:lnTo>
                  <a:lnTo>
                    <a:pt x="197332" y="701039"/>
                  </a:lnTo>
                  <a:lnTo>
                    <a:pt x="196460" y="702309"/>
                  </a:lnTo>
                  <a:close/>
                </a:path>
                <a:path w="578484" h="1040129">
                  <a:moveTo>
                    <a:pt x="404956" y="523239"/>
                  </a:moveTo>
                  <a:lnTo>
                    <a:pt x="396630" y="523239"/>
                  </a:lnTo>
                  <a:lnTo>
                    <a:pt x="405686" y="513079"/>
                  </a:lnTo>
                  <a:lnTo>
                    <a:pt x="416418" y="506729"/>
                  </a:lnTo>
                  <a:lnTo>
                    <a:pt x="428214" y="501649"/>
                  </a:lnTo>
                  <a:lnTo>
                    <a:pt x="440458" y="500379"/>
                  </a:lnTo>
                  <a:lnTo>
                    <a:pt x="457725" y="504189"/>
                  </a:lnTo>
                  <a:lnTo>
                    <a:pt x="461408" y="506729"/>
                  </a:lnTo>
                  <a:lnTo>
                    <a:pt x="440458" y="506729"/>
                  </a:lnTo>
                  <a:lnTo>
                    <a:pt x="428462" y="507999"/>
                  </a:lnTo>
                  <a:lnTo>
                    <a:pt x="417100" y="513079"/>
                  </a:lnTo>
                  <a:lnTo>
                    <a:pt x="407005" y="520699"/>
                  </a:lnTo>
                  <a:lnTo>
                    <a:pt x="404956" y="523239"/>
                  </a:lnTo>
                  <a:close/>
                </a:path>
                <a:path w="578484" h="1040129">
                  <a:moveTo>
                    <a:pt x="489302" y="665479"/>
                  </a:moveTo>
                  <a:lnTo>
                    <a:pt x="485813" y="665479"/>
                  </a:lnTo>
                  <a:lnTo>
                    <a:pt x="484505" y="664209"/>
                  </a:lnTo>
                  <a:lnTo>
                    <a:pt x="484505" y="554989"/>
                  </a:lnTo>
                  <a:lnTo>
                    <a:pt x="480351" y="537209"/>
                  </a:lnTo>
                  <a:lnTo>
                    <a:pt x="470740" y="521969"/>
                  </a:lnTo>
                  <a:lnTo>
                    <a:pt x="457000" y="510539"/>
                  </a:lnTo>
                  <a:lnTo>
                    <a:pt x="440458" y="506729"/>
                  </a:lnTo>
                  <a:lnTo>
                    <a:pt x="461408" y="506729"/>
                  </a:lnTo>
                  <a:lnTo>
                    <a:pt x="472457" y="514349"/>
                  </a:lnTo>
                  <a:lnTo>
                    <a:pt x="483510" y="529589"/>
                  </a:lnTo>
                  <a:lnTo>
                    <a:pt x="489738" y="547369"/>
                  </a:lnTo>
                  <a:lnTo>
                    <a:pt x="498522" y="547369"/>
                  </a:lnTo>
                  <a:lnTo>
                    <a:pt x="490610" y="556259"/>
                  </a:lnTo>
                  <a:lnTo>
                    <a:pt x="490610" y="664209"/>
                  </a:lnTo>
                  <a:lnTo>
                    <a:pt x="489302" y="665479"/>
                  </a:lnTo>
                  <a:close/>
                </a:path>
                <a:path w="578484" h="1040129">
                  <a:moveTo>
                    <a:pt x="498522" y="547369"/>
                  </a:moveTo>
                  <a:lnTo>
                    <a:pt x="489738" y="547369"/>
                  </a:lnTo>
                  <a:lnTo>
                    <a:pt x="499700" y="539749"/>
                  </a:lnTo>
                  <a:lnTo>
                    <a:pt x="511216" y="533399"/>
                  </a:lnTo>
                  <a:lnTo>
                    <a:pt x="523713" y="530859"/>
                  </a:lnTo>
                  <a:lnTo>
                    <a:pt x="536619" y="532129"/>
                  </a:lnTo>
                  <a:lnTo>
                    <a:pt x="552475" y="537209"/>
                  </a:lnTo>
                  <a:lnTo>
                    <a:pt x="522806" y="537209"/>
                  </a:lnTo>
                  <a:lnTo>
                    <a:pt x="510616" y="539749"/>
                  </a:lnTo>
                  <a:lnTo>
                    <a:pt x="499652" y="546099"/>
                  </a:lnTo>
                  <a:lnTo>
                    <a:pt x="498522" y="547369"/>
                  </a:lnTo>
                  <a:close/>
                </a:path>
                <a:path w="578484" h="1040129">
                  <a:moveTo>
                    <a:pt x="525062" y="1040129"/>
                  </a:moveTo>
                  <a:lnTo>
                    <a:pt x="521573" y="1040129"/>
                  </a:lnTo>
                  <a:lnTo>
                    <a:pt x="520265" y="1038859"/>
                  </a:lnTo>
                  <a:lnTo>
                    <a:pt x="520265" y="947419"/>
                  </a:lnTo>
                  <a:lnTo>
                    <a:pt x="520701" y="947419"/>
                  </a:lnTo>
                  <a:lnTo>
                    <a:pt x="521355" y="946149"/>
                  </a:lnTo>
                  <a:lnTo>
                    <a:pt x="547910" y="918209"/>
                  </a:lnTo>
                  <a:lnTo>
                    <a:pt x="568825" y="875029"/>
                  </a:lnTo>
                  <a:lnTo>
                    <a:pt x="571725" y="862329"/>
                  </a:lnTo>
                  <a:lnTo>
                    <a:pt x="571725" y="580389"/>
                  </a:lnTo>
                  <a:lnTo>
                    <a:pt x="568400" y="565149"/>
                  </a:lnTo>
                  <a:lnTo>
                    <a:pt x="560659" y="552449"/>
                  </a:lnTo>
                  <a:lnTo>
                    <a:pt x="549402" y="542289"/>
                  </a:lnTo>
                  <a:lnTo>
                    <a:pt x="535528" y="537209"/>
                  </a:lnTo>
                  <a:lnTo>
                    <a:pt x="552475" y="537209"/>
                  </a:lnTo>
                  <a:lnTo>
                    <a:pt x="565347" y="548639"/>
                  </a:lnTo>
                  <a:lnTo>
                    <a:pt x="574212" y="562609"/>
                  </a:lnTo>
                  <a:lnTo>
                    <a:pt x="578048" y="580389"/>
                  </a:lnTo>
                  <a:lnTo>
                    <a:pt x="577830" y="863599"/>
                  </a:lnTo>
                  <a:lnTo>
                    <a:pt x="560386" y="910589"/>
                  </a:lnTo>
                  <a:lnTo>
                    <a:pt x="536223" y="941069"/>
                  </a:lnTo>
                  <a:lnTo>
                    <a:pt x="526370" y="949959"/>
                  </a:lnTo>
                  <a:lnTo>
                    <a:pt x="526370" y="1038859"/>
                  </a:lnTo>
                  <a:lnTo>
                    <a:pt x="525062" y="1040129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30" name="object 30"/>
          <p:cNvSpPr/>
          <p:nvPr/>
        </p:nvSpPr>
        <p:spPr>
          <a:xfrm>
            <a:off x="5244003" y="3155972"/>
            <a:ext cx="364067" cy="364490"/>
          </a:xfrm>
          <a:custGeom>
            <a:avLst/>
            <a:gdLst/>
            <a:ahLst/>
            <a:cxnLst/>
            <a:rect l="l" t="t" r="r" b="b"/>
            <a:pathLst>
              <a:path w="546100" h="546735">
                <a:moveTo>
                  <a:pt x="272984" y="546277"/>
                </a:moveTo>
                <a:lnTo>
                  <a:pt x="223918" y="541876"/>
                </a:lnTo>
                <a:lnTo>
                  <a:pt x="177736" y="529188"/>
                </a:lnTo>
                <a:lnTo>
                  <a:pt x="135209" y="508983"/>
                </a:lnTo>
                <a:lnTo>
                  <a:pt x="97109" y="482034"/>
                </a:lnTo>
                <a:lnTo>
                  <a:pt x="64206" y="449113"/>
                </a:lnTo>
                <a:lnTo>
                  <a:pt x="37273" y="410991"/>
                </a:lnTo>
                <a:lnTo>
                  <a:pt x="17080" y="368440"/>
                </a:lnTo>
                <a:lnTo>
                  <a:pt x="4398" y="322232"/>
                </a:lnTo>
                <a:lnTo>
                  <a:pt x="0" y="273138"/>
                </a:lnTo>
                <a:lnTo>
                  <a:pt x="4397" y="224045"/>
                </a:lnTo>
                <a:lnTo>
                  <a:pt x="17078" y="177836"/>
                </a:lnTo>
                <a:lnTo>
                  <a:pt x="37271" y="135286"/>
                </a:lnTo>
                <a:lnTo>
                  <a:pt x="64205" y="97164"/>
                </a:lnTo>
                <a:lnTo>
                  <a:pt x="97108" y="64242"/>
                </a:lnTo>
                <a:lnTo>
                  <a:pt x="135208" y="37294"/>
                </a:lnTo>
                <a:lnTo>
                  <a:pt x="177736" y="17089"/>
                </a:lnTo>
                <a:lnTo>
                  <a:pt x="223918" y="4401"/>
                </a:lnTo>
                <a:lnTo>
                  <a:pt x="272984" y="0"/>
                </a:lnTo>
                <a:lnTo>
                  <a:pt x="322051" y="4401"/>
                </a:lnTo>
                <a:lnTo>
                  <a:pt x="368233" y="17089"/>
                </a:lnTo>
                <a:lnTo>
                  <a:pt x="410760" y="37294"/>
                </a:lnTo>
                <a:lnTo>
                  <a:pt x="448860" y="64243"/>
                </a:lnTo>
                <a:lnTo>
                  <a:pt x="481763" y="97164"/>
                </a:lnTo>
                <a:lnTo>
                  <a:pt x="508696" y="135286"/>
                </a:lnTo>
                <a:lnTo>
                  <a:pt x="528889" y="177837"/>
                </a:lnTo>
                <a:lnTo>
                  <a:pt x="541571" y="224045"/>
                </a:lnTo>
                <a:lnTo>
                  <a:pt x="545969" y="273138"/>
                </a:lnTo>
                <a:lnTo>
                  <a:pt x="541571" y="322232"/>
                </a:lnTo>
                <a:lnTo>
                  <a:pt x="528889" y="368440"/>
                </a:lnTo>
                <a:lnTo>
                  <a:pt x="508696" y="410991"/>
                </a:lnTo>
                <a:lnTo>
                  <a:pt x="481763" y="449113"/>
                </a:lnTo>
                <a:lnTo>
                  <a:pt x="448860" y="482034"/>
                </a:lnTo>
                <a:lnTo>
                  <a:pt x="410760" y="508983"/>
                </a:lnTo>
                <a:lnTo>
                  <a:pt x="368233" y="529188"/>
                </a:lnTo>
                <a:lnTo>
                  <a:pt x="322051" y="541876"/>
                </a:lnTo>
                <a:lnTo>
                  <a:pt x="272984" y="5462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2BB6C907-1419-4A6C-AA19-D0D35E0EEC04}"/>
              </a:ext>
            </a:extLst>
          </p:cNvPr>
          <p:cNvGrpSpPr/>
          <p:nvPr/>
        </p:nvGrpSpPr>
        <p:grpSpPr>
          <a:xfrm>
            <a:off x="5128018" y="3048349"/>
            <a:ext cx="729932" cy="679027"/>
            <a:chOff x="8867691" y="4572523"/>
            <a:chExt cx="1094898" cy="1018540"/>
          </a:xfrm>
        </p:grpSpPr>
        <p:sp>
          <p:nvSpPr>
            <p:cNvPr id="31" name="object 31"/>
            <p:cNvSpPr/>
            <p:nvPr/>
          </p:nvSpPr>
          <p:spPr>
            <a:xfrm>
              <a:off x="9118674" y="4811010"/>
              <a:ext cx="843915" cy="779780"/>
            </a:xfrm>
            <a:custGeom>
              <a:avLst/>
              <a:gdLst/>
              <a:ahLst/>
              <a:cxnLst/>
              <a:rect l="l" t="t" r="r" b="b"/>
              <a:pathLst>
                <a:path w="843915" h="779779">
                  <a:moveTo>
                    <a:pt x="195978" y="0"/>
                  </a:moveTo>
                  <a:close/>
                </a:path>
                <a:path w="843915" h="779779">
                  <a:moveTo>
                    <a:pt x="195978" y="392178"/>
                  </a:moveTo>
                  <a:lnTo>
                    <a:pt x="151061" y="386996"/>
                  </a:lnTo>
                  <a:lnTo>
                    <a:pt x="109818" y="372237"/>
                  </a:lnTo>
                  <a:lnTo>
                    <a:pt x="73429" y="349080"/>
                  </a:lnTo>
                  <a:lnTo>
                    <a:pt x="43073" y="318707"/>
                  </a:lnTo>
                  <a:lnTo>
                    <a:pt x="19930" y="282297"/>
                  </a:lnTo>
                  <a:lnTo>
                    <a:pt x="5179" y="241031"/>
                  </a:lnTo>
                  <a:lnTo>
                    <a:pt x="0" y="196089"/>
                  </a:lnTo>
                  <a:lnTo>
                    <a:pt x="5168" y="151146"/>
                  </a:lnTo>
                  <a:lnTo>
                    <a:pt x="19894" y="109880"/>
                  </a:lnTo>
                  <a:lnTo>
                    <a:pt x="43009" y="73470"/>
                  </a:lnTo>
                  <a:lnTo>
                    <a:pt x="73343" y="43097"/>
                  </a:lnTo>
                  <a:lnTo>
                    <a:pt x="109729" y="19941"/>
                  </a:lnTo>
                  <a:lnTo>
                    <a:pt x="150997" y="5182"/>
                  </a:lnTo>
                  <a:lnTo>
                    <a:pt x="195978" y="0"/>
                  </a:lnTo>
                  <a:lnTo>
                    <a:pt x="240895" y="5182"/>
                  </a:lnTo>
                  <a:lnTo>
                    <a:pt x="282138" y="19941"/>
                  </a:lnTo>
                  <a:lnTo>
                    <a:pt x="318527" y="43097"/>
                  </a:lnTo>
                  <a:lnTo>
                    <a:pt x="348883" y="73470"/>
                  </a:lnTo>
                  <a:lnTo>
                    <a:pt x="372027" y="109880"/>
                  </a:lnTo>
                  <a:lnTo>
                    <a:pt x="386778" y="151146"/>
                  </a:lnTo>
                  <a:lnTo>
                    <a:pt x="391957" y="196089"/>
                  </a:lnTo>
                  <a:lnTo>
                    <a:pt x="386778" y="241031"/>
                  </a:lnTo>
                  <a:lnTo>
                    <a:pt x="372027" y="282297"/>
                  </a:lnTo>
                  <a:lnTo>
                    <a:pt x="348883" y="318707"/>
                  </a:lnTo>
                  <a:lnTo>
                    <a:pt x="318527" y="349080"/>
                  </a:lnTo>
                  <a:lnTo>
                    <a:pt x="282138" y="372237"/>
                  </a:lnTo>
                  <a:lnTo>
                    <a:pt x="240895" y="386996"/>
                  </a:lnTo>
                  <a:lnTo>
                    <a:pt x="195978" y="392178"/>
                  </a:lnTo>
                  <a:close/>
                </a:path>
                <a:path w="843915" h="779779">
                  <a:moveTo>
                    <a:pt x="703649" y="779261"/>
                  </a:moveTo>
                  <a:lnTo>
                    <a:pt x="442072" y="536085"/>
                  </a:lnTo>
                  <a:lnTo>
                    <a:pt x="441665" y="526301"/>
                  </a:lnTo>
                  <a:lnTo>
                    <a:pt x="571842" y="386063"/>
                  </a:lnTo>
                  <a:lnTo>
                    <a:pt x="581621" y="385655"/>
                  </a:lnTo>
                  <a:lnTo>
                    <a:pt x="836882" y="622919"/>
                  </a:lnTo>
                  <a:lnTo>
                    <a:pt x="843197" y="628627"/>
                  </a:lnTo>
                  <a:lnTo>
                    <a:pt x="843605" y="638615"/>
                  </a:lnTo>
                  <a:lnTo>
                    <a:pt x="837697" y="644933"/>
                  </a:lnTo>
                  <a:lnTo>
                    <a:pt x="713427" y="778853"/>
                  </a:lnTo>
                  <a:lnTo>
                    <a:pt x="703649" y="779261"/>
                  </a:lnTo>
                  <a:close/>
                </a:path>
              </a:pathLst>
            </a:custGeom>
            <a:solidFill>
              <a:srgbClr val="7B95D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8867691" y="4572523"/>
              <a:ext cx="1050925" cy="1018540"/>
            </a:xfrm>
            <a:custGeom>
              <a:avLst/>
              <a:gdLst/>
              <a:ahLst/>
              <a:cxnLst/>
              <a:rect l="l" t="t" r="r" b="b"/>
              <a:pathLst>
                <a:path w="1050925" h="1018539">
                  <a:moveTo>
                    <a:pt x="62342" y="236219"/>
                  </a:moveTo>
                  <a:lnTo>
                    <a:pt x="59692" y="236219"/>
                  </a:lnTo>
                  <a:lnTo>
                    <a:pt x="58673" y="234949"/>
                  </a:lnTo>
                  <a:lnTo>
                    <a:pt x="57852" y="234949"/>
                  </a:lnTo>
                  <a:lnTo>
                    <a:pt x="55212" y="233679"/>
                  </a:lnTo>
                  <a:lnTo>
                    <a:pt x="54391" y="229869"/>
                  </a:lnTo>
                  <a:lnTo>
                    <a:pt x="55819" y="227329"/>
                  </a:lnTo>
                  <a:lnTo>
                    <a:pt x="81393" y="186689"/>
                  </a:lnTo>
                  <a:lnTo>
                    <a:pt x="110825" y="149859"/>
                  </a:lnTo>
                  <a:lnTo>
                    <a:pt x="143767" y="115569"/>
                  </a:lnTo>
                  <a:lnTo>
                    <a:pt x="179873" y="86359"/>
                  </a:lnTo>
                  <a:lnTo>
                    <a:pt x="218795" y="60959"/>
                  </a:lnTo>
                  <a:lnTo>
                    <a:pt x="260186" y="39369"/>
                  </a:lnTo>
                  <a:lnTo>
                    <a:pt x="303699" y="21589"/>
                  </a:lnTo>
                  <a:lnTo>
                    <a:pt x="348987" y="10159"/>
                  </a:lnTo>
                  <a:lnTo>
                    <a:pt x="395702" y="2539"/>
                  </a:lnTo>
                  <a:lnTo>
                    <a:pt x="443498" y="0"/>
                  </a:lnTo>
                  <a:lnTo>
                    <a:pt x="488052" y="1269"/>
                  </a:lnTo>
                  <a:lnTo>
                    <a:pt x="531785" y="7619"/>
                  </a:lnTo>
                  <a:lnTo>
                    <a:pt x="541292" y="10159"/>
                  </a:lnTo>
                  <a:lnTo>
                    <a:pt x="443498" y="10159"/>
                  </a:lnTo>
                  <a:lnTo>
                    <a:pt x="391726" y="12699"/>
                  </a:lnTo>
                  <a:lnTo>
                    <a:pt x="341296" y="22859"/>
                  </a:lnTo>
                  <a:lnTo>
                    <a:pt x="292677" y="36829"/>
                  </a:lnTo>
                  <a:lnTo>
                    <a:pt x="246337" y="57149"/>
                  </a:lnTo>
                  <a:lnTo>
                    <a:pt x="202744" y="83819"/>
                  </a:lnTo>
                  <a:lnTo>
                    <a:pt x="162364" y="114299"/>
                  </a:lnTo>
                  <a:lnTo>
                    <a:pt x="125667" y="149859"/>
                  </a:lnTo>
                  <a:lnTo>
                    <a:pt x="93120" y="189229"/>
                  </a:lnTo>
                  <a:lnTo>
                    <a:pt x="65190" y="232409"/>
                  </a:lnTo>
                  <a:lnTo>
                    <a:pt x="64171" y="234949"/>
                  </a:lnTo>
                  <a:lnTo>
                    <a:pt x="62342" y="236219"/>
                  </a:lnTo>
                  <a:close/>
                </a:path>
                <a:path w="1050925" h="1018539">
                  <a:moveTo>
                    <a:pt x="614827" y="45719"/>
                  </a:moveTo>
                  <a:lnTo>
                    <a:pt x="571355" y="29209"/>
                  </a:lnTo>
                  <a:lnTo>
                    <a:pt x="529646" y="19049"/>
                  </a:lnTo>
                  <a:lnTo>
                    <a:pt x="486983" y="12699"/>
                  </a:lnTo>
                  <a:lnTo>
                    <a:pt x="443498" y="10159"/>
                  </a:lnTo>
                  <a:lnTo>
                    <a:pt x="541292" y="10159"/>
                  </a:lnTo>
                  <a:lnTo>
                    <a:pt x="574563" y="19049"/>
                  </a:lnTo>
                  <a:lnTo>
                    <a:pt x="616253" y="34289"/>
                  </a:lnTo>
                  <a:lnTo>
                    <a:pt x="618901" y="35559"/>
                  </a:lnTo>
                  <a:lnTo>
                    <a:pt x="620327" y="38099"/>
                  </a:lnTo>
                  <a:lnTo>
                    <a:pt x="619105" y="41909"/>
                  </a:lnTo>
                  <a:lnTo>
                    <a:pt x="617883" y="44449"/>
                  </a:lnTo>
                  <a:lnTo>
                    <a:pt x="614827" y="45719"/>
                  </a:lnTo>
                  <a:close/>
                </a:path>
                <a:path w="1050925" h="1018539">
                  <a:moveTo>
                    <a:pt x="299264" y="114299"/>
                  </a:moveTo>
                  <a:lnTo>
                    <a:pt x="296005" y="113029"/>
                  </a:lnTo>
                  <a:lnTo>
                    <a:pt x="293560" y="107949"/>
                  </a:lnTo>
                  <a:lnTo>
                    <a:pt x="294782" y="104139"/>
                  </a:lnTo>
                  <a:lnTo>
                    <a:pt x="297431" y="104139"/>
                  </a:lnTo>
                  <a:lnTo>
                    <a:pt x="333772" y="88899"/>
                  </a:lnTo>
                  <a:lnTo>
                    <a:pt x="371203" y="78739"/>
                  </a:lnTo>
                  <a:lnTo>
                    <a:pt x="409588" y="72389"/>
                  </a:lnTo>
                  <a:lnTo>
                    <a:pt x="448795" y="71119"/>
                  </a:lnTo>
                  <a:lnTo>
                    <a:pt x="500375" y="74929"/>
                  </a:lnTo>
                  <a:lnTo>
                    <a:pt x="531559" y="81279"/>
                  </a:lnTo>
                  <a:lnTo>
                    <a:pt x="448795" y="81279"/>
                  </a:lnTo>
                  <a:lnTo>
                    <a:pt x="410690" y="83819"/>
                  </a:lnTo>
                  <a:lnTo>
                    <a:pt x="373444" y="88899"/>
                  </a:lnTo>
                  <a:lnTo>
                    <a:pt x="337153" y="99059"/>
                  </a:lnTo>
                  <a:lnTo>
                    <a:pt x="301913" y="113029"/>
                  </a:lnTo>
                  <a:lnTo>
                    <a:pt x="299264" y="114299"/>
                  </a:lnTo>
                  <a:close/>
                </a:path>
                <a:path w="1050925" h="1018539">
                  <a:moveTo>
                    <a:pt x="750708" y="240029"/>
                  </a:moveTo>
                  <a:lnTo>
                    <a:pt x="744189" y="240029"/>
                  </a:lnTo>
                  <a:lnTo>
                    <a:pt x="743170" y="237489"/>
                  </a:lnTo>
                  <a:lnTo>
                    <a:pt x="712217" y="198119"/>
                  </a:lnTo>
                  <a:lnTo>
                    <a:pt x="676525" y="163829"/>
                  </a:lnTo>
                  <a:lnTo>
                    <a:pt x="636716" y="135889"/>
                  </a:lnTo>
                  <a:lnTo>
                    <a:pt x="593415" y="111759"/>
                  </a:lnTo>
                  <a:lnTo>
                    <a:pt x="547246" y="95249"/>
                  </a:lnTo>
                  <a:lnTo>
                    <a:pt x="498831" y="85089"/>
                  </a:lnTo>
                  <a:lnTo>
                    <a:pt x="448795" y="81279"/>
                  </a:lnTo>
                  <a:lnTo>
                    <a:pt x="531559" y="81279"/>
                  </a:lnTo>
                  <a:lnTo>
                    <a:pt x="597841" y="102869"/>
                  </a:lnTo>
                  <a:lnTo>
                    <a:pt x="642451" y="125729"/>
                  </a:lnTo>
                  <a:lnTo>
                    <a:pt x="683462" y="156209"/>
                  </a:lnTo>
                  <a:lnTo>
                    <a:pt x="720235" y="191769"/>
                  </a:lnTo>
                  <a:lnTo>
                    <a:pt x="752134" y="232409"/>
                  </a:lnTo>
                  <a:lnTo>
                    <a:pt x="753764" y="234949"/>
                  </a:lnTo>
                  <a:lnTo>
                    <a:pt x="753153" y="237489"/>
                  </a:lnTo>
                  <a:lnTo>
                    <a:pt x="750708" y="240029"/>
                  </a:lnTo>
                  <a:close/>
                </a:path>
                <a:path w="1050925" h="1018539">
                  <a:moveTo>
                    <a:pt x="865199" y="576579"/>
                  </a:moveTo>
                  <a:lnTo>
                    <a:pt x="861328" y="576579"/>
                  </a:lnTo>
                  <a:lnTo>
                    <a:pt x="858476" y="575309"/>
                  </a:lnTo>
                  <a:lnTo>
                    <a:pt x="856846" y="572769"/>
                  </a:lnTo>
                  <a:lnTo>
                    <a:pt x="857661" y="568959"/>
                  </a:lnTo>
                  <a:lnTo>
                    <a:pt x="865800" y="538479"/>
                  </a:lnTo>
                  <a:lnTo>
                    <a:pt x="871591" y="506729"/>
                  </a:lnTo>
                  <a:lnTo>
                    <a:pt x="875051" y="474979"/>
                  </a:lnTo>
                  <a:lnTo>
                    <a:pt x="876200" y="443229"/>
                  </a:lnTo>
                  <a:lnTo>
                    <a:pt x="873082" y="392429"/>
                  </a:lnTo>
                  <a:lnTo>
                    <a:pt x="863900" y="341629"/>
                  </a:lnTo>
                  <a:lnTo>
                    <a:pt x="848912" y="292099"/>
                  </a:lnTo>
                  <a:lnTo>
                    <a:pt x="828376" y="246379"/>
                  </a:lnTo>
                  <a:lnTo>
                    <a:pt x="802550" y="201929"/>
                  </a:lnTo>
                  <a:lnTo>
                    <a:pt x="771691" y="161289"/>
                  </a:lnTo>
                  <a:lnTo>
                    <a:pt x="736058" y="124459"/>
                  </a:lnTo>
                  <a:lnTo>
                    <a:pt x="695907" y="91439"/>
                  </a:lnTo>
                  <a:lnTo>
                    <a:pt x="693667" y="90169"/>
                  </a:lnTo>
                  <a:lnTo>
                    <a:pt x="693055" y="86359"/>
                  </a:lnTo>
                  <a:lnTo>
                    <a:pt x="694889" y="83819"/>
                  </a:lnTo>
                  <a:lnTo>
                    <a:pt x="696722" y="81279"/>
                  </a:lnTo>
                  <a:lnTo>
                    <a:pt x="699982" y="81279"/>
                  </a:lnTo>
                  <a:lnTo>
                    <a:pt x="702426" y="82549"/>
                  </a:lnTo>
                  <a:lnTo>
                    <a:pt x="739239" y="111759"/>
                  </a:lnTo>
                  <a:lnTo>
                    <a:pt x="772411" y="146049"/>
                  </a:lnTo>
                  <a:lnTo>
                    <a:pt x="801759" y="181609"/>
                  </a:lnTo>
                  <a:lnTo>
                    <a:pt x="827098" y="220979"/>
                  </a:lnTo>
                  <a:lnTo>
                    <a:pt x="848243" y="261619"/>
                  </a:lnTo>
                  <a:lnTo>
                    <a:pt x="865010" y="304799"/>
                  </a:lnTo>
                  <a:lnTo>
                    <a:pt x="877215" y="350519"/>
                  </a:lnTo>
                  <a:lnTo>
                    <a:pt x="884673" y="396239"/>
                  </a:lnTo>
                  <a:lnTo>
                    <a:pt x="887201" y="443229"/>
                  </a:lnTo>
                  <a:lnTo>
                    <a:pt x="885985" y="476249"/>
                  </a:lnTo>
                  <a:lnTo>
                    <a:pt x="882362" y="509269"/>
                  </a:lnTo>
                  <a:lnTo>
                    <a:pt x="876372" y="541019"/>
                  </a:lnTo>
                  <a:lnTo>
                    <a:pt x="868051" y="572769"/>
                  </a:lnTo>
                  <a:lnTo>
                    <a:pt x="867440" y="575309"/>
                  </a:lnTo>
                  <a:lnTo>
                    <a:pt x="865199" y="576579"/>
                  </a:lnTo>
                  <a:close/>
                </a:path>
                <a:path w="1050925" h="1018539">
                  <a:moveTo>
                    <a:pt x="446758" y="712469"/>
                  </a:moveTo>
                  <a:lnTo>
                    <a:pt x="401634" y="708659"/>
                  </a:lnTo>
                  <a:lnTo>
                    <a:pt x="358811" y="698499"/>
                  </a:lnTo>
                  <a:lnTo>
                    <a:pt x="318866" y="681989"/>
                  </a:lnTo>
                  <a:lnTo>
                    <a:pt x="282375" y="659129"/>
                  </a:lnTo>
                  <a:lnTo>
                    <a:pt x="249915" y="631189"/>
                  </a:lnTo>
                  <a:lnTo>
                    <a:pt x="222063" y="598169"/>
                  </a:lnTo>
                  <a:lnTo>
                    <a:pt x="199396" y="561339"/>
                  </a:lnTo>
                  <a:lnTo>
                    <a:pt x="182490" y="521969"/>
                  </a:lnTo>
                  <a:lnTo>
                    <a:pt x="171924" y="478789"/>
                  </a:lnTo>
                  <a:lnTo>
                    <a:pt x="168272" y="434339"/>
                  </a:lnTo>
                  <a:lnTo>
                    <a:pt x="171923" y="388619"/>
                  </a:lnTo>
                  <a:lnTo>
                    <a:pt x="182489" y="345439"/>
                  </a:lnTo>
                  <a:lnTo>
                    <a:pt x="199394" y="306069"/>
                  </a:lnTo>
                  <a:lnTo>
                    <a:pt x="222061" y="269239"/>
                  </a:lnTo>
                  <a:lnTo>
                    <a:pt x="249913" y="237489"/>
                  </a:lnTo>
                  <a:lnTo>
                    <a:pt x="282373" y="209549"/>
                  </a:lnTo>
                  <a:lnTo>
                    <a:pt x="318865" y="186689"/>
                  </a:lnTo>
                  <a:lnTo>
                    <a:pt x="358811" y="168909"/>
                  </a:lnTo>
                  <a:lnTo>
                    <a:pt x="401634" y="158749"/>
                  </a:lnTo>
                  <a:lnTo>
                    <a:pt x="446758" y="154939"/>
                  </a:lnTo>
                  <a:lnTo>
                    <a:pt x="491881" y="158749"/>
                  </a:lnTo>
                  <a:lnTo>
                    <a:pt x="523999" y="166369"/>
                  </a:lnTo>
                  <a:lnTo>
                    <a:pt x="446961" y="166369"/>
                  </a:lnTo>
                  <a:lnTo>
                    <a:pt x="398935" y="170179"/>
                  </a:lnTo>
                  <a:lnTo>
                    <a:pt x="353696" y="182879"/>
                  </a:lnTo>
                  <a:lnTo>
                    <a:pt x="312008" y="203199"/>
                  </a:lnTo>
                  <a:lnTo>
                    <a:pt x="274636" y="229869"/>
                  </a:lnTo>
                  <a:lnTo>
                    <a:pt x="242344" y="261619"/>
                  </a:lnTo>
                  <a:lnTo>
                    <a:pt x="215898" y="298449"/>
                  </a:lnTo>
                  <a:lnTo>
                    <a:pt x="196060" y="340359"/>
                  </a:lnTo>
                  <a:lnTo>
                    <a:pt x="183597" y="386079"/>
                  </a:lnTo>
                  <a:lnTo>
                    <a:pt x="179273" y="434339"/>
                  </a:lnTo>
                  <a:lnTo>
                    <a:pt x="183597" y="482599"/>
                  </a:lnTo>
                  <a:lnTo>
                    <a:pt x="196060" y="527049"/>
                  </a:lnTo>
                  <a:lnTo>
                    <a:pt x="215898" y="568959"/>
                  </a:lnTo>
                  <a:lnTo>
                    <a:pt x="242344" y="607059"/>
                  </a:lnTo>
                  <a:lnTo>
                    <a:pt x="274636" y="638809"/>
                  </a:lnTo>
                  <a:lnTo>
                    <a:pt x="312008" y="665479"/>
                  </a:lnTo>
                  <a:lnTo>
                    <a:pt x="353696" y="684529"/>
                  </a:lnTo>
                  <a:lnTo>
                    <a:pt x="398935" y="697229"/>
                  </a:lnTo>
                  <a:lnTo>
                    <a:pt x="446961" y="702309"/>
                  </a:lnTo>
                  <a:lnTo>
                    <a:pt x="518769" y="702309"/>
                  </a:lnTo>
                  <a:lnTo>
                    <a:pt x="488734" y="709929"/>
                  </a:lnTo>
                  <a:lnTo>
                    <a:pt x="446758" y="712469"/>
                  </a:lnTo>
                  <a:close/>
                </a:path>
                <a:path w="1050925" h="1018539">
                  <a:moveTo>
                    <a:pt x="153399" y="647699"/>
                  </a:moveTo>
                  <a:lnTo>
                    <a:pt x="150748" y="647699"/>
                  </a:lnTo>
                  <a:lnTo>
                    <a:pt x="148919" y="646429"/>
                  </a:lnTo>
                  <a:lnTo>
                    <a:pt x="119868" y="596899"/>
                  </a:lnTo>
                  <a:lnTo>
                    <a:pt x="99513" y="546099"/>
                  </a:lnTo>
                  <a:lnTo>
                    <a:pt x="87103" y="492759"/>
                  </a:lnTo>
                  <a:lnTo>
                    <a:pt x="82907" y="436879"/>
                  </a:lnTo>
                  <a:lnTo>
                    <a:pt x="86405" y="386079"/>
                  </a:lnTo>
                  <a:lnTo>
                    <a:pt x="96694" y="337819"/>
                  </a:lnTo>
                  <a:lnTo>
                    <a:pt x="113468" y="290829"/>
                  </a:lnTo>
                  <a:lnTo>
                    <a:pt x="136421" y="246379"/>
                  </a:lnTo>
                  <a:lnTo>
                    <a:pt x="165248" y="205739"/>
                  </a:lnTo>
                  <a:lnTo>
                    <a:pt x="199641" y="168909"/>
                  </a:lnTo>
                  <a:lnTo>
                    <a:pt x="201886" y="166369"/>
                  </a:lnTo>
                  <a:lnTo>
                    <a:pt x="205142" y="166369"/>
                  </a:lnTo>
                  <a:lnTo>
                    <a:pt x="209216" y="171449"/>
                  </a:lnTo>
                  <a:lnTo>
                    <a:pt x="209012" y="173989"/>
                  </a:lnTo>
                  <a:lnTo>
                    <a:pt x="206975" y="176529"/>
                  </a:lnTo>
                  <a:lnTo>
                    <a:pt x="173700" y="212089"/>
                  </a:lnTo>
                  <a:lnTo>
                    <a:pt x="145790" y="251459"/>
                  </a:lnTo>
                  <a:lnTo>
                    <a:pt x="123552" y="294639"/>
                  </a:lnTo>
                  <a:lnTo>
                    <a:pt x="107290" y="340359"/>
                  </a:lnTo>
                  <a:lnTo>
                    <a:pt x="97309" y="387349"/>
                  </a:lnTo>
                  <a:lnTo>
                    <a:pt x="93914" y="436879"/>
                  </a:lnTo>
                  <a:lnTo>
                    <a:pt x="97963" y="490219"/>
                  </a:lnTo>
                  <a:lnTo>
                    <a:pt x="109956" y="542289"/>
                  </a:lnTo>
                  <a:lnTo>
                    <a:pt x="129665" y="591819"/>
                  </a:lnTo>
                  <a:lnTo>
                    <a:pt x="156860" y="638809"/>
                  </a:lnTo>
                  <a:lnTo>
                    <a:pt x="158492" y="641349"/>
                  </a:lnTo>
                  <a:lnTo>
                    <a:pt x="157878" y="643889"/>
                  </a:lnTo>
                  <a:lnTo>
                    <a:pt x="155436" y="646429"/>
                  </a:lnTo>
                  <a:lnTo>
                    <a:pt x="154417" y="646429"/>
                  </a:lnTo>
                  <a:lnTo>
                    <a:pt x="153399" y="647699"/>
                  </a:lnTo>
                  <a:close/>
                </a:path>
                <a:path w="1050925" h="1018539">
                  <a:moveTo>
                    <a:pt x="518769" y="702309"/>
                  </a:moveTo>
                  <a:lnTo>
                    <a:pt x="446961" y="702309"/>
                  </a:lnTo>
                  <a:lnTo>
                    <a:pt x="495041" y="697229"/>
                  </a:lnTo>
                  <a:lnTo>
                    <a:pt x="540309" y="685799"/>
                  </a:lnTo>
                  <a:lnTo>
                    <a:pt x="582005" y="665479"/>
                  </a:lnTo>
                  <a:lnTo>
                    <a:pt x="619371" y="638809"/>
                  </a:lnTo>
                  <a:lnTo>
                    <a:pt x="651646" y="607059"/>
                  </a:lnTo>
                  <a:lnTo>
                    <a:pt x="678070" y="568959"/>
                  </a:lnTo>
                  <a:lnTo>
                    <a:pt x="697886" y="527049"/>
                  </a:lnTo>
                  <a:lnTo>
                    <a:pt x="710332" y="482599"/>
                  </a:lnTo>
                  <a:lnTo>
                    <a:pt x="714650" y="434339"/>
                  </a:lnTo>
                  <a:lnTo>
                    <a:pt x="710325" y="386079"/>
                  </a:lnTo>
                  <a:lnTo>
                    <a:pt x="697862" y="340359"/>
                  </a:lnTo>
                  <a:lnTo>
                    <a:pt x="678025" y="298449"/>
                  </a:lnTo>
                  <a:lnTo>
                    <a:pt x="651578" y="261619"/>
                  </a:lnTo>
                  <a:lnTo>
                    <a:pt x="619287" y="229869"/>
                  </a:lnTo>
                  <a:lnTo>
                    <a:pt x="581915" y="203199"/>
                  </a:lnTo>
                  <a:lnTo>
                    <a:pt x="540227" y="182879"/>
                  </a:lnTo>
                  <a:lnTo>
                    <a:pt x="494987" y="170179"/>
                  </a:lnTo>
                  <a:lnTo>
                    <a:pt x="446961" y="166369"/>
                  </a:lnTo>
                  <a:lnTo>
                    <a:pt x="523999" y="166369"/>
                  </a:lnTo>
                  <a:lnTo>
                    <a:pt x="574650" y="186689"/>
                  </a:lnTo>
                  <a:lnTo>
                    <a:pt x="611142" y="209549"/>
                  </a:lnTo>
                  <a:lnTo>
                    <a:pt x="643602" y="237489"/>
                  </a:lnTo>
                  <a:lnTo>
                    <a:pt x="671454" y="269239"/>
                  </a:lnTo>
                  <a:lnTo>
                    <a:pt x="694122" y="306069"/>
                  </a:lnTo>
                  <a:lnTo>
                    <a:pt x="711027" y="345439"/>
                  </a:lnTo>
                  <a:lnTo>
                    <a:pt x="721593" y="388619"/>
                  </a:lnTo>
                  <a:lnTo>
                    <a:pt x="725243" y="434339"/>
                  </a:lnTo>
                  <a:lnTo>
                    <a:pt x="722108" y="476249"/>
                  </a:lnTo>
                  <a:lnTo>
                    <a:pt x="712994" y="515619"/>
                  </a:lnTo>
                  <a:lnTo>
                    <a:pt x="698342" y="553719"/>
                  </a:lnTo>
                  <a:lnTo>
                    <a:pt x="678591" y="588009"/>
                  </a:lnTo>
                  <a:lnTo>
                    <a:pt x="688154" y="596899"/>
                  </a:lnTo>
                  <a:lnTo>
                    <a:pt x="672480" y="596899"/>
                  </a:lnTo>
                  <a:lnTo>
                    <a:pt x="658846" y="614679"/>
                  </a:lnTo>
                  <a:lnTo>
                    <a:pt x="643933" y="631189"/>
                  </a:lnTo>
                  <a:lnTo>
                    <a:pt x="627760" y="645159"/>
                  </a:lnTo>
                  <a:lnTo>
                    <a:pt x="610345" y="659129"/>
                  </a:lnTo>
                  <a:lnTo>
                    <a:pt x="617162" y="665479"/>
                  </a:lnTo>
                  <a:lnTo>
                    <a:pt x="601178" y="665479"/>
                  </a:lnTo>
                  <a:lnTo>
                    <a:pt x="566421" y="685799"/>
                  </a:lnTo>
                  <a:lnTo>
                    <a:pt x="528780" y="699769"/>
                  </a:lnTo>
                  <a:lnTo>
                    <a:pt x="518769" y="702309"/>
                  </a:lnTo>
                  <a:close/>
                </a:path>
                <a:path w="1050925" h="1018539">
                  <a:moveTo>
                    <a:pt x="238963" y="835659"/>
                  </a:moveTo>
                  <a:lnTo>
                    <a:pt x="235500" y="835659"/>
                  </a:lnTo>
                  <a:lnTo>
                    <a:pt x="234685" y="834389"/>
                  </a:lnTo>
                  <a:lnTo>
                    <a:pt x="192918" y="808989"/>
                  </a:lnTo>
                  <a:lnTo>
                    <a:pt x="154659" y="779779"/>
                  </a:lnTo>
                  <a:lnTo>
                    <a:pt x="120118" y="746759"/>
                  </a:lnTo>
                  <a:lnTo>
                    <a:pt x="89504" y="711199"/>
                  </a:lnTo>
                  <a:lnTo>
                    <a:pt x="63027" y="671829"/>
                  </a:lnTo>
                  <a:lnTo>
                    <a:pt x="40895" y="629919"/>
                  </a:lnTo>
                  <a:lnTo>
                    <a:pt x="23317" y="585469"/>
                  </a:lnTo>
                  <a:lnTo>
                    <a:pt x="10502" y="539749"/>
                  </a:lnTo>
                  <a:lnTo>
                    <a:pt x="2660" y="491489"/>
                  </a:lnTo>
                  <a:lnTo>
                    <a:pt x="0" y="443229"/>
                  </a:lnTo>
                  <a:lnTo>
                    <a:pt x="0" y="440689"/>
                  </a:lnTo>
                  <a:lnTo>
                    <a:pt x="2443" y="438149"/>
                  </a:lnTo>
                  <a:lnTo>
                    <a:pt x="8554" y="438149"/>
                  </a:lnTo>
                  <a:lnTo>
                    <a:pt x="10997" y="440689"/>
                  </a:lnTo>
                  <a:lnTo>
                    <a:pt x="10997" y="443229"/>
                  </a:lnTo>
                  <a:lnTo>
                    <a:pt x="13597" y="490219"/>
                  </a:lnTo>
                  <a:lnTo>
                    <a:pt x="21257" y="537209"/>
                  </a:lnTo>
                  <a:lnTo>
                    <a:pt x="33770" y="581659"/>
                  </a:lnTo>
                  <a:lnTo>
                    <a:pt x="50927" y="624839"/>
                  </a:lnTo>
                  <a:lnTo>
                    <a:pt x="72522" y="665479"/>
                  </a:lnTo>
                  <a:lnTo>
                    <a:pt x="98346" y="703579"/>
                  </a:lnTo>
                  <a:lnTo>
                    <a:pt x="128191" y="739139"/>
                  </a:lnTo>
                  <a:lnTo>
                    <a:pt x="161849" y="772159"/>
                  </a:lnTo>
                  <a:lnTo>
                    <a:pt x="199113" y="800099"/>
                  </a:lnTo>
                  <a:lnTo>
                    <a:pt x="239775" y="825499"/>
                  </a:lnTo>
                  <a:lnTo>
                    <a:pt x="242219" y="826769"/>
                  </a:lnTo>
                  <a:lnTo>
                    <a:pt x="243238" y="830579"/>
                  </a:lnTo>
                  <a:lnTo>
                    <a:pt x="241812" y="833119"/>
                  </a:lnTo>
                  <a:lnTo>
                    <a:pt x="240797" y="834389"/>
                  </a:lnTo>
                  <a:lnTo>
                    <a:pt x="238963" y="835659"/>
                  </a:lnTo>
                  <a:close/>
                </a:path>
                <a:path w="1050925" h="1018539">
                  <a:moveTo>
                    <a:pt x="696153" y="725169"/>
                  </a:moveTo>
                  <a:lnTo>
                    <a:pt x="681240" y="725169"/>
                  </a:lnTo>
                  <a:lnTo>
                    <a:pt x="740929" y="660399"/>
                  </a:lnTo>
                  <a:lnTo>
                    <a:pt x="672480" y="596899"/>
                  </a:lnTo>
                  <a:lnTo>
                    <a:pt x="688154" y="596899"/>
                  </a:lnTo>
                  <a:lnTo>
                    <a:pt x="748263" y="652779"/>
                  </a:lnTo>
                  <a:lnTo>
                    <a:pt x="763023" y="652779"/>
                  </a:lnTo>
                  <a:lnTo>
                    <a:pt x="696153" y="725169"/>
                  </a:lnTo>
                  <a:close/>
                </a:path>
                <a:path w="1050925" h="1018539">
                  <a:moveTo>
                    <a:pt x="763023" y="652779"/>
                  </a:moveTo>
                  <a:lnTo>
                    <a:pt x="748263" y="652779"/>
                  </a:lnTo>
                  <a:lnTo>
                    <a:pt x="762116" y="638809"/>
                  </a:lnTo>
                  <a:lnTo>
                    <a:pt x="772786" y="629919"/>
                  </a:lnTo>
                  <a:lnTo>
                    <a:pt x="785137" y="627379"/>
                  </a:lnTo>
                  <a:lnTo>
                    <a:pt x="797640" y="629919"/>
                  </a:lnTo>
                  <a:lnTo>
                    <a:pt x="808768" y="636269"/>
                  </a:lnTo>
                  <a:lnTo>
                    <a:pt x="811507" y="638809"/>
                  </a:lnTo>
                  <a:lnTo>
                    <a:pt x="780451" y="638809"/>
                  </a:lnTo>
                  <a:lnTo>
                    <a:pt x="774340" y="640079"/>
                  </a:lnTo>
                  <a:lnTo>
                    <a:pt x="770061" y="645159"/>
                  </a:lnTo>
                  <a:lnTo>
                    <a:pt x="763023" y="652779"/>
                  </a:lnTo>
                  <a:close/>
                </a:path>
                <a:path w="1050925" h="1018539">
                  <a:moveTo>
                    <a:pt x="939964" y="1008379"/>
                  </a:moveTo>
                  <a:lnTo>
                    <a:pt x="916562" y="1008379"/>
                  </a:lnTo>
                  <a:lnTo>
                    <a:pt x="924854" y="1005839"/>
                  </a:lnTo>
                  <a:lnTo>
                    <a:pt x="932019" y="1000759"/>
                  </a:lnTo>
                  <a:lnTo>
                    <a:pt x="1034083" y="890269"/>
                  </a:lnTo>
                  <a:lnTo>
                    <a:pt x="1038676" y="882649"/>
                  </a:lnTo>
                  <a:lnTo>
                    <a:pt x="1039965" y="875029"/>
                  </a:lnTo>
                  <a:lnTo>
                    <a:pt x="1038007" y="866139"/>
                  </a:lnTo>
                  <a:lnTo>
                    <a:pt x="1032860" y="859789"/>
                  </a:lnTo>
                  <a:lnTo>
                    <a:pt x="801434" y="643889"/>
                  </a:lnTo>
                  <a:lnTo>
                    <a:pt x="797156" y="640079"/>
                  </a:lnTo>
                  <a:lnTo>
                    <a:pt x="791656" y="638809"/>
                  </a:lnTo>
                  <a:lnTo>
                    <a:pt x="811507" y="638809"/>
                  </a:lnTo>
                  <a:lnTo>
                    <a:pt x="1040194" y="850899"/>
                  </a:lnTo>
                  <a:lnTo>
                    <a:pt x="1046713" y="857249"/>
                  </a:lnTo>
                  <a:lnTo>
                    <a:pt x="1050380" y="866139"/>
                  </a:lnTo>
                  <a:lnTo>
                    <a:pt x="1050720" y="872489"/>
                  </a:lnTo>
                  <a:lnTo>
                    <a:pt x="1050641" y="876299"/>
                  </a:lnTo>
                  <a:lnTo>
                    <a:pt x="1050422" y="880109"/>
                  </a:lnTo>
                  <a:lnTo>
                    <a:pt x="1048776" y="886459"/>
                  </a:lnTo>
                  <a:lnTo>
                    <a:pt x="1045946" y="892809"/>
                  </a:lnTo>
                  <a:lnTo>
                    <a:pt x="1042028" y="897889"/>
                  </a:lnTo>
                  <a:lnTo>
                    <a:pt x="939964" y="1008379"/>
                  </a:lnTo>
                  <a:close/>
                </a:path>
                <a:path w="1050925" h="1018539">
                  <a:moveTo>
                    <a:pt x="915721" y="1018539"/>
                  </a:moveTo>
                  <a:lnTo>
                    <a:pt x="907776" y="1018539"/>
                  </a:lnTo>
                  <a:lnTo>
                    <a:pt x="899628" y="1015999"/>
                  </a:lnTo>
                  <a:lnTo>
                    <a:pt x="893312" y="1009649"/>
                  </a:lnTo>
                  <a:lnTo>
                    <a:pt x="661886" y="795019"/>
                  </a:lnTo>
                  <a:lnTo>
                    <a:pt x="655367" y="788669"/>
                  </a:lnTo>
                  <a:lnTo>
                    <a:pt x="651700" y="781049"/>
                  </a:lnTo>
                  <a:lnTo>
                    <a:pt x="651293" y="772159"/>
                  </a:lnTo>
                  <a:lnTo>
                    <a:pt x="651659" y="765809"/>
                  </a:lnTo>
                  <a:lnTo>
                    <a:pt x="653304" y="759459"/>
                  </a:lnTo>
                  <a:lnTo>
                    <a:pt x="656134" y="753109"/>
                  </a:lnTo>
                  <a:lnTo>
                    <a:pt x="660053" y="748029"/>
                  </a:lnTo>
                  <a:lnTo>
                    <a:pt x="673906" y="732789"/>
                  </a:lnTo>
                  <a:lnTo>
                    <a:pt x="601178" y="665479"/>
                  </a:lnTo>
                  <a:lnTo>
                    <a:pt x="617162" y="665479"/>
                  </a:lnTo>
                  <a:lnTo>
                    <a:pt x="681240" y="725169"/>
                  </a:lnTo>
                  <a:lnTo>
                    <a:pt x="696153" y="725169"/>
                  </a:lnTo>
                  <a:lnTo>
                    <a:pt x="667998" y="755649"/>
                  </a:lnTo>
                  <a:lnTo>
                    <a:pt x="663923" y="759459"/>
                  </a:lnTo>
                  <a:lnTo>
                    <a:pt x="661886" y="765809"/>
                  </a:lnTo>
                  <a:lnTo>
                    <a:pt x="900646" y="1002029"/>
                  </a:lnTo>
                  <a:lnTo>
                    <a:pt x="916562" y="1008379"/>
                  </a:lnTo>
                  <a:lnTo>
                    <a:pt x="939964" y="1008379"/>
                  </a:lnTo>
                  <a:lnTo>
                    <a:pt x="934658" y="1012189"/>
                  </a:lnTo>
                  <a:lnTo>
                    <a:pt x="928683" y="1015999"/>
                  </a:lnTo>
                  <a:lnTo>
                    <a:pt x="915721" y="1018539"/>
                  </a:lnTo>
                  <a:close/>
                </a:path>
                <a:path w="1050925" h="1018539">
                  <a:moveTo>
                    <a:pt x="466111" y="802639"/>
                  </a:moveTo>
                  <a:lnTo>
                    <a:pt x="448795" y="802639"/>
                  </a:lnTo>
                  <a:lnTo>
                    <a:pt x="396823" y="798829"/>
                  </a:lnTo>
                  <a:lnTo>
                    <a:pt x="346280" y="787399"/>
                  </a:lnTo>
                  <a:lnTo>
                    <a:pt x="297907" y="769619"/>
                  </a:lnTo>
                  <a:lnTo>
                    <a:pt x="252448" y="745489"/>
                  </a:lnTo>
                  <a:lnTo>
                    <a:pt x="210646" y="713739"/>
                  </a:lnTo>
                  <a:lnTo>
                    <a:pt x="208405" y="712469"/>
                  </a:lnTo>
                  <a:lnTo>
                    <a:pt x="208201" y="708659"/>
                  </a:lnTo>
                  <a:lnTo>
                    <a:pt x="210035" y="706119"/>
                  </a:lnTo>
                  <a:lnTo>
                    <a:pt x="212072" y="704849"/>
                  </a:lnTo>
                  <a:lnTo>
                    <a:pt x="215332" y="704849"/>
                  </a:lnTo>
                  <a:lnTo>
                    <a:pt x="217572" y="706119"/>
                  </a:lnTo>
                  <a:lnTo>
                    <a:pt x="258105" y="736599"/>
                  </a:lnTo>
                  <a:lnTo>
                    <a:pt x="302206" y="759459"/>
                  </a:lnTo>
                  <a:lnTo>
                    <a:pt x="349143" y="777239"/>
                  </a:lnTo>
                  <a:lnTo>
                    <a:pt x="398183" y="788669"/>
                  </a:lnTo>
                  <a:lnTo>
                    <a:pt x="448591" y="791209"/>
                  </a:lnTo>
                  <a:lnTo>
                    <a:pt x="476297" y="791209"/>
                  </a:lnTo>
                  <a:lnTo>
                    <a:pt x="478945" y="792479"/>
                  </a:lnTo>
                  <a:lnTo>
                    <a:pt x="479353" y="798829"/>
                  </a:lnTo>
                  <a:lnTo>
                    <a:pt x="477112" y="801369"/>
                  </a:lnTo>
                  <a:lnTo>
                    <a:pt x="474056" y="801369"/>
                  </a:lnTo>
                  <a:lnTo>
                    <a:pt x="466111" y="802639"/>
                  </a:lnTo>
                  <a:close/>
                </a:path>
                <a:path w="1050925" h="1018539">
                  <a:moveTo>
                    <a:pt x="443498" y="886459"/>
                  </a:moveTo>
                  <a:lnTo>
                    <a:pt x="440442" y="886459"/>
                  </a:lnTo>
                  <a:lnTo>
                    <a:pt x="437998" y="885189"/>
                  </a:lnTo>
                  <a:lnTo>
                    <a:pt x="437998" y="878839"/>
                  </a:lnTo>
                  <a:lnTo>
                    <a:pt x="440442" y="876299"/>
                  </a:lnTo>
                  <a:lnTo>
                    <a:pt x="443498" y="876299"/>
                  </a:lnTo>
                  <a:lnTo>
                    <a:pt x="494963" y="872489"/>
                  </a:lnTo>
                  <a:lnTo>
                    <a:pt x="545053" y="863599"/>
                  </a:lnTo>
                  <a:lnTo>
                    <a:pt x="593614" y="849629"/>
                  </a:lnTo>
                  <a:lnTo>
                    <a:pt x="640495" y="829309"/>
                  </a:lnTo>
                  <a:lnTo>
                    <a:pt x="643144" y="828039"/>
                  </a:lnTo>
                  <a:lnTo>
                    <a:pt x="646403" y="828039"/>
                  </a:lnTo>
                  <a:lnTo>
                    <a:pt x="647829" y="831849"/>
                  </a:lnTo>
                  <a:lnTo>
                    <a:pt x="649255" y="834389"/>
                  </a:lnTo>
                  <a:lnTo>
                    <a:pt x="648237" y="836929"/>
                  </a:lnTo>
                  <a:lnTo>
                    <a:pt x="597281" y="859789"/>
                  </a:lnTo>
                  <a:lnTo>
                    <a:pt x="547497" y="875029"/>
                  </a:lnTo>
                  <a:lnTo>
                    <a:pt x="496185" y="883919"/>
                  </a:lnTo>
                  <a:lnTo>
                    <a:pt x="443498" y="886459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33" name="object 33"/>
          <p:cNvSpPr/>
          <p:nvPr/>
        </p:nvSpPr>
        <p:spPr>
          <a:xfrm>
            <a:off x="5335949" y="3237644"/>
            <a:ext cx="169757" cy="55457"/>
          </a:xfrm>
          <a:custGeom>
            <a:avLst/>
            <a:gdLst/>
            <a:ahLst/>
            <a:cxnLst/>
            <a:rect l="l" t="t" r="r" b="b"/>
            <a:pathLst>
              <a:path w="254634" h="83185">
                <a:moveTo>
                  <a:pt x="7945" y="83164"/>
                </a:moveTo>
                <a:lnTo>
                  <a:pt x="5093" y="83164"/>
                </a:lnTo>
                <a:lnTo>
                  <a:pt x="4278" y="82960"/>
                </a:lnTo>
                <a:lnTo>
                  <a:pt x="3463" y="82349"/>
                </a:lnTo>
                <a:lnTo>
                  <a:pt x="814" y="80922"/>
                </a:lnTo>
                <a:lnTo>
                  <a:pt x="25605" y="43770"/>
                </a:lnTo>
                <a:lnTo>
                  <a:pt x="56583" y="20154"/>
                </a:lnTo>
                <a:lnTo>
                  <a:pt x="92527" y="5213"/>
                </a:lnTo>
                <a:lnTo>
                  <a:pt x="131603" y="0"/>
                </a:lnTo>
                <a:lnTo>
                  <a:pt x="166522" y="4159"/>
                </a:lnTo>
                <a:lnTo>
                  <a:pt x="199187" y="16153"/>
                </a:lnTo>
                <a:lnTo>
                  <a:pt x="228262" y="35257"/>
                </a:lnTo>
                <a:lnTo>
                  <a:pt x="252409" y="60742"/>
                </a:lnTo>
                <a:lnTo>
                  <a:pt x="254242" y="63188"/>
                </a:lnTo>
                <a:lnTo>
                  <a:pt x="253631" y="66450"/>
                </a:lnTo>
                <a:lnTo>
                  <a:pt x="251390" y="68284"/>
                </a:lnTo>
                <a:lnTo>
                  <a:pt x="248945" y="70119"/>
                </a:lnTo>
                <a:lnTo>
                  <a:pt x="245686" y="69507"/>
                </a:lnTo>
                <a:lnTo>
                  <a:pt x="243852" y="67265"/>
                </a:lnTo>
                <a:lnTo>
                  <a:pt x="221329" y="43308"/>
                </a:lnTo>
                <a:lnTo>
                  <a:pt x="194450" y="25581"/>
                </a:lnTo>
                <a:lnTo>
                  <a:pt x="164211" y="14580"/>
                </a:lnTo>
                <a:lnTo>
                  <a:pt x="131603" y="10803"/>
                </a:lnTo>
                <a:lnTo>
                  <a:pt x="95337" y="15644"/>
                </a:lnTo>
                <a:lnTo>
                  <a:pt x="61956" y="29505"/>
                </a:lnTo>
                <a:lnTo>
                  <a:pt x="33196" y="51391"/>
                </a:lnTo>
                <a:lnTo>
                  <a:pt x="10797" y="80310"/>
                </a:lnTo>
                <a:lnTo>
                  <a:pt x="9778" y="82145"/>
                </a:lnTo>
                <a:lnTo>
                  <a:pt x="7945" y="831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EB9C950D-18E6-4CA3-AF79-AE85A0B3CDFA}"/>
              </a:ext>
            </a:extLst>
          </p:cNvPr>
          <p:cNvGrpSpPr/>
          <p:nvPr/>
        </p:nvGrpSpPr>
        <p:grpSpPr>
          <a:xfrm>
            <a:off x="5264904" y="5348713"/>
            <a:ext cx="595689" cy="600477"/>
            <a:chOff x="9067210" y="8184738"/>
            <a:chExt cx="893534" cy="900716"/>
          </a:xfrm>
        </p:grpSpPr>
        <p:sp>
          <p:nvSpPr>
            <p:cNvPr id="34" name="object 34"/>
            <p:cNvSpPr/>
            <p:nvPr/>
          </p:nvSpPr>
          <p:spPr>
            <a:xfrm>
              <a:off x="9067210" y="8377429"/>
              <a:ext cx="727710" cy="708025"/>
            </a:xfrm>
            <a:custGeom>
              <a:avLst/>
              <a:gdLst/>
              <a:ahLst/>
              <a:cxnLst/>
              <a:rect l="l" t="t" r="r" b="b"/>
              <a:pathLst>
                <a:path w="727709" h="708025">
                  <a:moveTo>
                    <a:pt x="727571" y="491356"/>
                  </a:moveTo>
                  <a:lnTo>
                    <a:pt x="564408" y="491356"/>
                  </a:lnTo>
                  <a:lnTo>
                    <a:pt x="585285" y="486612"/>
                  </a:lnTo>
                  <a:lnTo>
                    <a:pt x="600835" y="477164"/>
                  </a:lnTo>
                  <a:lnTo>
                    <a:pt x="610830" y="467462"/>
                  </a:lnTo>
                  <a:lnTo>
                    <a:pt x="615194" y="461806"/>
                  </a:lnTo>
                  <a:lnTo>
                    <a:pt x="624041" y="441116"/>
                  </a:lnTo>
                  <a:lnTo>
                    <a:pt x="625729" y="418045"/>
                  </a:lnTo>
                  <a:lnTo>
                    <a:pt x="620259" y="394331"/>
                  </a:lnTo>
                  <a:lnTo>
                    <a:pt x="607630" y="371715"/>
                  </a:lnTo>
                  <a:lnTo>
                    <a:pt x="727571" y="371715"/>
                  </a:lnTo>
                  <a:lnTo>
                    <a:pt x="727571" y="491356"/>
                  </a:lnTo>
                  <a:close/>
                </a:path>
                <a:path w="727709" h="708025">
                  <a:moveTo>
                    <a:pt x="562328" y="491176"/>
                  </a:moveTo>
                  <a:lnTo>
                    <a:pt x="391700" y="491176"/>
                  </a:lnTo>
                  <a:lnTo>
                    <a:pt x="391700" y="371896"/>
                  </a:lnTo>
                  <a:lnTo>
                    <a:pt x="512542" y="371896"/>
                  </a:lnTo>
                  <a:lnTo>
                    <a:pt x="501590" y="399658"/>
                  </a:lnTo>
                  <a:lnTo>
                    <a:pt x="498809" y="426964"/>
                  </a:lnTo>
                  <a:lnTo>
                    <a:pt x="516684" y="471897"/>
                  </a:lnTo>
                  <a:lnTo>
                    <a:pt x="549784" y="490089"/>
                  </a:lnTo>
                  <a:lnTo>
                    <a:pt x="562328" y="491176"/>
                  </a:lnTo>
                  <a:close/>
                </a:path>
                <a:path w="727709" h="708025">
                  <a:moveTo>
                    <a:pt x="335908" y="607703"/>
                  </a:moveTo>
                  <a:lnTo>
                    <a:pt x="297728" y="591310"/>
                  </a:lnTo>
                  <a:lnTo>
                    <a:pt x="276776" y="555808"/>
                  </a:lnTo>
                  <a:lnTo>
                    <a:pt x="275720" y="534780"/>
                  </a:lnTo>
                  <a:lnTo>
                    <a:pt x="282969" y="512790"/>
                  </a:lnTo>
                  <a:lnTo>
                    <a:pt x="296836" y="496019"/>
                  </a:lnTo>
                  <a:lnTo>
                    <a:pt x="314418" y="484484"/>
                  </a:lnTo>
                  <a:lnTo>
                    <a:pt x="332810" y="478203"/>
                  </a:lnTo>
                  <a:lnTo>
                    <a:pt x="354091" y="477164"/>
                  </a:lnTo>
                  <a:lnTo>
                    <a:pt x="371777" y="481108"/>
                  </a:lnTo>
                  <a:lnTo>
                    <a:pt x="384701" y="486843"/>
                  </a:lnTo>
                  <a:lnTo>
                    <a:pt x="391700" y="491176"/>
                  </a:lnTo>
                  <a:lnTo>
                    <a:pt x="562328" y="491176"/>
                  </a:lnTo>
                  <a:lnTo>
                    <a:pt x="564408" y="491356"/>
                  </a:lnTo>
                  <a:lnTo>
                    <a:pt x="727571" y="491356"/>
                  </a:lnTo>
                  <a:lnTo>
                    <a:pt x="727571" y="585051"/>
                  </a:lnTo>
                  <a:lnTo>
                    <a:pt x="391700" y="585051"/>
                  </a:lnTo>
                  <a:lnTo>
                    <a:pt x="375444" y="598503"/>
                  </a:lnTo>
                  <a:lnTo>
                    <a:pt x="356334" y="606177"/>
                  </a:lnTo>
                  <a:lnTo>
                    <a:pt x="335908" y="607703"/>
                  </a:lnTo>
                  <a:close/>
                </a:path>
                <a:path w="727709" h="708025">
                  <a:moveTo>
                    <a:pt x="682909" y="707935"/>
                  </a:moveTo>
                  <a:lnTo>
                    <a:pt x="391700" y="707935"/>
                  </a:lnTo>
                  <a:lnTo>
                    <a:pt x="391700" y="585051"/>
                  </a:lnTo>
                  <a:lnTo>
                    <a:pt x="727571" y="585051"/>
                  </a:lnTo>
                  <a:lnTo>
                    <a:pt x="727571" y="663250"/>
                  </a:lnTo>
                  <a:lnTo>
                    <a:pt x="724062" y="680646"/>
                  </a:lnTo>
                  <a:lnTo>
                    <a:pt x="714492" y="694850"/>
                  </a:lnTo>
                  <a:lnTo>
                    <a:pt x="700296" y="704425"/>
                  </a:lnTo>
                  <a:lnTo>
                    <a:pt x="682909" y="707935"/>
                  </a:lnTo>
                  <a:close/>
                </a:path>
                <a:path w="727709" h="708025">
                  <a:moveTo>
                    <a:pt x="128223" y="341805"/>
                  </a:moveTo>
                  <a:lnTo>
                    <a:pt x="0" y="341805"/>
                  </a:lnTo>
                  <a:lnTo>
                    <a:pt x="0" y="30450"/>
                  </a:lnTo>
                  <a:lnTo>
                    <a:pt x="2400" y="18623"/>
                  </a:lnTo>
                  <a:lnTo>
                    <a:pt x="8937" y="8941"/>
                  </a:lnTo>
                  <a:lnTo>
                    <a:pt x="18613" y="2401"/>
                  </a:lnTo>
                  <a:lnTo>
                    <a:pt x="30431" y="0"/>
                  </a:lnTo>
                  <a:lnTo>
                    <a:pt x="341811" y="0"/>
                  </a:lnTo>
                  <a:lnTo>
                    <a:pt x="341811" y="132794"/>
                  </a:lnTo>
                  <a:lnTo>
                    <a:pt x="448379" y="132794"/>
                  </a:lnTo>
                  <a:lnTo>
                    <a:pt x="451509" y="136397"/>
                  </a:lnTo>
                  <a:lnTo>
                    <a:pt x="459504" y="153374"/>
                  </a:lnTo>
                  <a:lnTo>
                    <a:pt x="462652" y="172074"/>
                  </a:lnTo>
                  <a:lnTo>
                    <a:pt x="460770" y="189588"/>
                  </a:lnTo>
                  <a:lnTo>
                    <a:pt x="454616" y="205835"/>
                  </a:lnTo>
                  <a:lnTo>
                    <a:pt x="447121" y="216398"/>
                  </a:lnTo>
                  <a:lnTo>
                    <a:pt x="341631" y="216398"/>
                  </a:lnTo>
                  <a:lnTo>
                    <a:pt x="341631" y="230092"/>
                  </a:lnTo>
                  <a:lnTo>
                    <a:pt x="171629" y="230092"/>
                  </a:lnTo>
                  <a:lnTo>
                    <a:pt x="149675" y="235427"/>
                  </a:lnTo>
                  <a:lnTo>
                    <a:pt x="119944" y="261804"/>
                  </a:lnTo>
                  <a:lnTo>
                    <a:pt x="111790" y="301534"/>
                  </a:lnTo>
                  <a:lnTo>
                    <a:pt x="117001" y="322312"/>
                  </a:lnTo>
                  <a:lnTo>
                    <a:pt x="128223" y="341805"/>
                  </a:lnTo>
                  <a:close/>
                </a:path>
                <a:path w="727709" h="708025">
                  <a:moveTo>
                    <a:pt x="448379" y="132794"/>
                  </a:moveTo>
                  <a:lnTo>
                    <a:pt x="341811" y="132794"/>
                  </a:lnTo>
                  <a:lnTo>
                    <a:pt x="359265" y="117419"/>
                  </a:lnTo>
                  <a:lnTo>
                    <a:pt x="379878" y="108582"/>
                  </a:lnTo>
                  <a:lnTo>
                    <a:pt x="401807" y="106670"/>
                  </a:lnTo>
                  <a:lnTo>
                    <a:pt x="423212" y="112073"/>
                  </a:lnTo>
                  <a:lnTo>
                    <a:pt x="439226" y="122259"/>
                  </a:lnTo>
                  <a:lnTo>
                    <a:pt x="448379" y="132794"/>
                  </a:lnTo>
                  <a:close/>
                </a:path>
                <a:path w="727709" h="708025">
                  <a:moveTo>
                    <a:pt x="385798" y="239484"/>
                  </a:moveTo>
                  <a:lnTo>
                    <a:pt x="362431" y="231852"/>
                  </a:lnTo>
                  <a:lnTo>
                    <a:pt x="341631" y="216398"/>
                  </a:lnTo>
                  <a:lnTo>
                    <a:pt x="447121" y="216398"/>
                  </a:lnTo>
                  <a:lnTo>
                    <a:pt x="444646" y="219887"/>
                  </a:lnTo>
                  <a:lnTo>
                    <a:pt x="431316" y="230813"/>
                  </a:lnTo>
                  <a:lnTo>
                    <a:pt x="409503" y="239177"/>
                  </a:lnTo>
                  <a:lnTo>
                    <a:pt x="385798" y="239484"/>
                  </a:lnTo>
                  <a:close/>
                </a:path>
                <a:path w="727709" h="708025">
                  <a:moveTo>
                    <a:pt x="341631" y="341625"/>
                  </a:moveTo>
                  <a:lnTo>
                    <a:pt x="215026" y="341625"/>
                  </a:lnTo>
                  <a:lnTo>
                    <a:pt x="228367" y="325977"/>
                  </a:lnTo>
                  <a:lnTo>
                    <a:pt x="235984" y="307390"/>
                  </a:lnTo>
                  <a:lnTo>
                    <a:pt x="237489" y="287452"/>
                  </a:lnTo>
                  <a:lnTo>
                    <a:pt x="232495" y="267750"/>
                  </a:lnTo>
                  <a:lnTo>
                    <a:pt x="222076" y="251427"/>
                  </a:lnTo>
                  <a:lnTo>
                    <a:pt x="207601" y="239326"/>
                  </a:lnTo>
                  <a:lnTo>
                    <a:pt x="190358" y="232023"/>
                  </a:lnTo>
                  <a:lnTo>
                    <a:pt x="171629" y="230092"/>
                  </a:lnTo>
                  <a:lnTo>
                    <a:pt x="341631" y="230092"/>
                  </a:lnTo>
                  <a:lnTo>
                    <a:pt x="341631" y="341625"/>
                  </a:lnTo>
                  <a:close/>
                </a:path>
              </a:pathLst>
            </a:custGeom>
            <a:solidFill>
              <a:srgbClr val="7B95D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9092064" y="8184738"/>
              <a:ext cx="868680" cy="883919"/>
            </a:xfrm>
            <a:custGeom>
              <a:avLst/>
              <a:gdLst/>
              <a:ahLst/>
              <a:cxnLst/>
              <a:rect l="l" t="t" r="r" b="b"/>
              <a:pathLst>
                <a:path w="868679" h="883920">
                  <a:moveTo>
                    <a:pt x="493270" y="198455"/>
                  </a:moveTo>
                  <a:lnTo>
                    <a:pt x="462294" y="71249"/>
                  </a:lnTo>
                  <a:lnTo>
                    <a:pt x="751702" y="619"/>
                  </a:lnTo>
                  <a:lnTo>
                    <a:pt x="766326" y="0"/>
                  </a:lnTo>
                  <a:lnTo>
                    <a:pt x="779549" y="4873"/>
                  </a:lnTo>
                  <a:lnTo>
                    <a:pt x="789969" y="14376"/>
                  </a:lnTo>
                  <a:lnTo>
                    <a:pt x="796185" y="27646"/>
                  </a:lnTo>
                  <a:lnTo>
                    <a:pt x="828486" y="160220"/>
                  </a:lnTo>
                  <a:lnTo>
                    <a:pt x="552962" y="160220"/>
                  </a:lnTo>
                  <a:lnTo>
                    <a:pt x="530031" y="165640"/>
                  </a:lnTo>
                  <a:lnTo>
                    <a:pt x="509430" y="178594"/>
                  </a:lnTo>
                  <a:lnTo>
                    <a:pt x="493270" y="198455"/>
                  </a:lnTo>
                  <a:close/>
                </a:path>
                <a:path w="868679" h="883920">
                  <a:moveTo>
                    <a:pt x="861300" y="294898"/>
                  </a:moveTo>
                  <a:lnTo>
                    <a:pt x="554771" y="294898"/>
                  </a:lnTo>
                  <a:lnTo>
                    <a:pt x="575842" y="291632"/>
                  </a:lnTo>
                  <a:lnTo>
                    <a:pt x="595022" y="281880"/>
                  </a:lnTo>
                  <a:lnTo>
                    <a:pt x="608501" y="268583"/>
                  </a:lnTo>
                  <a:lnTo>
                    <a:pt x="617759" y="252127"/>
                  </a:lnTo>
                  <a:lnTo>
                    <a:pt x="622221" y="233611"/>
                  </a:lnTo>
                  <a:lnTo>
                    <a:pt x="621315" y="214131"/>
                  </a:lnTo>
                  <a:lnTo>
                    <a:pt x="591988" y="170500"/>
                  </a:lnTo>
                  <a:lnTo>
                    <a:pt x="552962" y="160220"/>
                  </a:lnTo>
                  <a:lnTo>
                    <a:pt x="828486" y="160220"/>
                  </a:lnTo>
                  <a:lnTo>
                    <a:pt x="861300" y="294898"/>
                  </a:lnTo>
                  <a:close/>
                </a:path>
                <a:path w="868679" h="883920">
                  <a:moveTo>
                    <a:pt x="634644" y="883328"/>
                  </a:moveTo>
                  <a:lnTo>
                    <a:pt x="341994" y="883328"/>
                  </a:lnTo>
                  <a:lnTo>
                    <a:pt x="340914" y="882247"/>
                  </a:lnTo>
                  <a:lnTo>
                    <a:pt x="340914" y="880805"/>
                  </a:lnTo>
                  <a:lnTo>
                    <a:pt x="39620" y="880805"/>
                  </a:lnTo>
                  <a:lnTo>
                    <a:pt x="25159" y="877894"/>
                  </a:lnTo>
                  <a:lnTo>
                    <a:pt x="13367" y="869949"/>
                  </a:lnTo>
                  <a:lnTo>
                    <a:pt x="5427" y="858153"/>
                  </a:lnTo>
                  <a:lnTo>
                    <a:pt x="2517" y="843688"/>
                  </a:lnTo>
                  <a:lnTo>
                    <a:pt x="2517" y="547288"/>
                  </a:lnTo>
                  <a:lnTo>
                    <a:pt x="1075" y="547288"/>
                  </a:lnTo>
                  <a:lnTo>
                    <a:pt x="0" y="546207"/>
                  </a:lnTo>
                  <a:lnTo>
                    <a:pt x="36" y="233050"/>
                  </a:lnTo>
                  <a:lnTo>
                    <a:pt x="2591" y="220401"/>
                  </a:lnTo>
                  <a:lnTo>
                    <a:pt x="9656" y="209919"/>
                  </a:lnTo>
                  <a:lnTo>
                    <a:pt x="20132" y="202850"/>
                  </a:lnTo>
                  <a:lnTo>
                    <a:pt x="32954" y="200257"/>
                  </a:lnTo>
                  <a:lnTo>
                    <a:pt x="345954" y="200257"/>
                  </a:lnTo>
                  <a:lnTo>
                    <a:pt x="347035" y="201338"/>
                  </a:lnTo>
                  <a:lnTo>
                    <a:pt x="347035" y="205122"/>
                  </a:lnTo>
                  <a:lnTo>
                    <a:pt x="32958" y="205122"/>
                  </a:lnTo>
                  <a:lnTo>
                    <a:pt x="22139" y="207332"/>
                  </a:lnTo>
                  <a:lnTo>
                    <a:pt x="13261" y="213343"/>
                  </a:lnTo>
                  <a:lnTo>
                    <a:pt x="7253" y="222225"/>
                  </a:lnTo>
                  <a:lnTo>
                    <a:pt x="5044" y="233050"/>
                  </a:lnTo>
                  <a:lnTo>
                    <a:pt x="5044" y="541883"/>
                  </a:lnTo>
                  <a:lnTo>
                    <a:pt x="224161" y="541883"/>
                  </a:lnTo>
                  <a:lnTo>
                    <a:pt x="224032" y="542063"/>
                  </a:lnTo>
                  <a:lnTo>
                    <a:pt x="347035" y="542063"/>
                  </a:lnTo>
                  <a:lnTo>
                    <a:pt x="347035" y="542243"/>
                  </a:lnTo>
                  <a:lnTo>
                    <a:pt x="465356" y="542243"/>
                  </a:lnTo>
                  <a:lnTo>
                    <a:pt x="466076" y="542784"/>
                  </a:lnTo>
                  <a:lnTo>
                    <a:pt x="466616" y="543504"/>
                  </a:lnTo>
                  <a:lnTo>
                    <a:pt x="466976" y="544225"/>
                  </a:lnTo>
                  <a:lnTo>
                    <a:pt x="466976" y="545306"/>
                  </a:lnTo>
                  <a:lnTo>
                    <a:pt x="466616" y="546027"/>
                  </a:lnTo>
                  <a:lnTo>
                    <a:pt x="466188" y="547108"/>
                  </a:lnTo>
                  <a:lnTo>
                    <a:pt x="345955" y="547108"/>
                  </a:lnTo>
                  <a:lnTo>
                    <a:pt x="345955" y="649834"/>
                  </a:lnTo>
                  <a:lnTo>
                    <a:pt x="302552" y="649834"/>
                  </a:lnTo>
                  <a:lnTo>
                    <a:pt x="264193" y="657920"/>
                  </a:lnTo>
                  <a:lnTo>
                    <a:pt x="231726" y="692456"/>
                  </a:lnTo>
                  <a:lnTo>
                    <a:pt x="226734" y="717921"/>
                  </a:lnTo>
                  <a:lnTo>
                    <a:pt x="230805" y="738115"/>
                  </a:lnTo>
                  <a:lnTo>
                    <a:pt x="241074" y="755691"/>
                  </a:lnTo>
                  <a:lnTo>
                    <a:pt x="256238" y="769382"/>
                  </a:lnTo>
                  <a:lnTo>
                    <a:pt x="274998" y="777921"/>
                  </a:lnTo>
                  <a:lnTo>
                    <a:pt x="292844" y="780236"/>
                  </a:lnTo>
                  <a:lnTo>
                    <a:pt x="345955" y="780236"/>
                  </a:lnTo>
                  <a:lnTo>
                    <a:pt x="345955" y="878103"/>
                  </a:lnTo>
                  <a:lnTo>
                    <a:pt x="655219" y="878103"/>
                  </a:lnTo>
                  <a:lnTo>
                    <a:pt x="652957" y="879626"/>
                  </a:lnTo>
                  <a:lnTo>
                    <a:pt x="634644" y="883328"/>
                  </a:lnTo>
                  <a:close/>
                </a:path>
                <a:path w="868679" h="883920">
                  <a:moveTo>
                    <a:pt x="344517" y="338097"/>
                  </a:moveTo>
                  <a:lnTo>
                    <a:pt x="343437" y="337736"/>
                  </a:lnTo>
                  <a:lnTo>
                    <a:pt x="342536" y="337376"/>
                  </a:lnTo>
                  <a:lnTo>
                    <a:pt x="341816" y="336475"/>
                  </a:lnTo>
                  <a:lnTo>
                    <a:pt x="341816" y="205122"/>
                  </a:lnTo>
                  <a:lnTo>
                    <a:pt x="347035" y="205122"/>
                  </a:lnTo>
                  <a:lnTo>
                    <a:pt x="347035" y="329087"/>
                  </a:lnTo>
                  <a:lnTo>
                    <a:pt x="355125" y="329087"/>
                  </a:lnTo>
                  <a:lnTo>
                    <a:pt x="346138" y="337015"/>
                  </a:lnTo>
                  <a:lnTo>
                    <a:pt x="345598" y="337736"/>
                  </a:lnTo>
                  <a:lnTo>
                    <a:pt x="344517" y="338097"/>
                  </a:lnTo>
                  <a:close/>
                </a:path>
                <a:path w="868679" h="883920">
                  <a:moveTo>
                    <a:pt x="543155" y="403503"/>
                  </a:moveTo>
                  <a:lnTo>
                    <a:pt x="513440" y="281700"/>
                  </a:lnTo>
                  <a:lnTo>
                    <a:pt x="533430" y="291610"/>
                  </a:lnTo>
                  <a:lnTo>
                    <a:pt x="554771" y="294898"/>
                  </a:lnTo>
                  <a:lnTo>
                    <a:pt x="861300" y="294898"/>
                  </a:lnTo>
                  <a:lnTo>
                    <a:pt x="868402" y="324046"/>
                  </a:lnTo>
                  <a:lnTo>
                    <a:pt x="751342" y="352695"/>
                  </a:lnTo>
                  <a:lnTo>
                    <a:pt x="767122" y="366828"/>
                  </a:lnTo>
                  <a:lnTo>
                    <a:pt x="772363" y="375034"/>
                  </a:lnTo>
                  <a:lnTo>
                    <a:pt x="659315" y="375034"/>
                  </a:lnTo>
                  <a:lnTo>
                    <a:pt x="543155" y="403503"/>
                  </a:lnTo>
                  <a:close/>
                </a:path>
                <a:path w="868679" h="883920">
                  <a:moveTo>
                    <a:pt x="355125" y="329087"/>
                  </a:moveTo>
                  <a:lnTo>
                    <a:pt x="347035" y="329087"/>
                  </a:lnTo>
                  <a:lnTo>
                    <a:pt x="364721" y="315731"/>
                  </a:lnTo>
                  <a:lnTo>
                    <a:pt x="384922" y="308321"/>
                  </a:lnTo>
                  <a:lnTo>
                    <a:pt x="406170" y="307195"/>
                  </a:lnTo>
                  <a:lnTo>
                    <a:pt x="423635" y="311804"/>
                  </a:lnTo>
                  <a:lnTo>
                    <a:pt x="403880" y="311804"/>
                  </a:lnTo>
                  <a:lnTo>
                    <a:pt x="382697" y="313704"/>
                  </a:lnTo>
                  <a:lnTo>
                    <a:pt x="362864" y="322260"/>
                  </a:lnTo>
                  <a:lnTo>
                    <a:pt x="355125" y="329087"/>
                  </a:lnTo>
                  <a:close/>
                </a:path>
                <a:path w="868679" h="883920">
                  <a:moveTo>
                    <a:pt x="425974" y="439674"/>
                  </a:moveTo>
                  <a:lnTo>
                    <a:pt x="388235" y="439674"/>
                  </a:lnTo>
                  <a:lnTo>
                    <a:pt x="411146" y="439522"/>
                  </a:lnTo>
                  <a:lnTo>
                    <a:pt x="432402" y="431431"/>
                  </a:lnTo>
                  <a:lnTo>
                    <a:pt x="445155" y="420918"/>
                  </a:lnTo>
                  <a:lnTo>
                    <a:pt x="454734" y="407332"/>
                  </a:lnTo>
                  <a:lnTo>
                    <a:pt x="460666" y="391650"/>
                  </a:lnTo>
                  <a:lnTo>
                    <a:pt x="462478" y="374854"/>
                  </a:lnTo>
                  <a:lnTo>
                    <a:pt x="459481" y="356669"/>
                  </a:lnTo>
                  <a:lnTo>
                    <a:pt x="451740" y="340326"/>
                  </a:lnTo>
                  <a:lnTo>
                    <a:pt x="439913" y="326787"/>
                  </a:lnTo>
                  <a:lnTo>
                    <a:pt x="424658" y="317015"/>
                  </a:lnTo>
                  <a:lnTo>
                    <a:pt x="403880" y="311804"/>
                  </a:lnTo>
                  <a:lnTo>
                    <a:pt x="423635" y="311804"/>
                  </a:lnTo>
                  <a:lnTo>
                    <a:pt x="456216" y="337781"/>
                  </a:lnTo>
                  <a:lnTo>
                    <a:pt x="467877" y="375034"/>
                  </a:lnTo>
                  <a:lnTo>
                    <a:pt x="465927" y="393241"/>
                  </a:lnTo>
                  <a:lnTo>
                    <a:pt x="459570" y="410012"/>
                  </a:lnTo>
                  <a:lnTo>
                    <a:pt x="449263" y="424519"/>
                  </a:lnTo>
                  <a:lnTo>
                    <a:pt x="435460" y="435935"/>
                  </a:lnTo>
                  <a:lnTo>
                    <a:pt x="425974" y="439674"/>
                  </a:lnTo>
                  <a:close/>
                </a:path>
                <a:path w="868679" h="883920">
                  <a:moveTo>
                    <a:pt x="713494" y="480089"/>
                  </a:moveTo>
                  <a:lnTo>
                    <a:pt x="679063" y="463641"/>
                  </a:lnTo>
                  <a:lnTo>
                    <a:pt x="654182" y="419584"/>
                  </a:lnTo>
                  <a:lnTo>
                    <a:pt x="653676" y="397410"/>
                  </a:lnTo>
                  <a:lnTo>
                    <a:pt x="659315" y="375034"/>
                  </a:lnTo>
                  <a:lnTo>
                    <a:pt x="772363" y="375034"/>
                  </a:lnTo>
                  <a:lnTo>
                    <a:pt x="778176" y="384137"/>
                  </a:lnTo>
                  <a:lnTo>
                    <a:pt x="783961" y="403472"/>
                  </a:lnTo>
                  <a:lnTo>
                    <a:pt x="783937" y="423687"/>
                  </a:lnTo>
                  <a:lnTo>
                    <a:pt x="756486" y="470026"/>
                  </a:lnTo>
                  <a:lnTo>
                    <a:pt x="713494" y="480089"/>
                  </a:lnTo>
                  <a:close/>
                </a:path>
                <a:path w="868679" h="883920">
                  <a:moveTo>
                    <a:pt x="347035" y="542063"/>
                  </a:moveTo>
                  <a:lnTo>
                    <a:pt x="341812" y="542063"/>
                  </a:lnTo>
                  <a:lnTo>
                    <a:pt x="341812" y="418278"/>
                  </a:lnTo>
                  <a:lnTo>
                    <a:pt x="342533" y="417377"/>
                  </a:lnTo>
                  <a:lnTo>
                    <a:pt x="343433" y="417016"/>
                  </a:lnTo>
                  <a:lnTo>
                    <a:pt x="344337" y="416476"/>
                  </a:lnTo>
                  <a:lnTo>
                    <a:pt x="345418" y="416836"/>
                  </a:lnTo>
                  <a:lnTo>
                    <a:pt x="345958" y="417377"/>
                  </a:lnTo>
                  <a:lnTo>
                    <a:pt x="356575" y="425305"/>
                  </a:lnTo>
                  <a:lnTo>
                    <a:pt x="347035" y="425305"/>
                  </a:lnTo>
                  <a:lnTo>
                    <a:pt x="347035" y="542063"/>
                  </a:lnTo>
                  <a:close/>
                </a:path>
                <a:path w="868679" h="883920">
                  <a:moveTo>
                    <a:pt x="390707" y="445282"/>
                  </a:moveTo>
                  <a:lnTo>
                    <a:pt x="367791" y="438799"/>
                  </a:lnTo>
                  <a:lnTo>
                    <a:pt x="347035" y="425305"/>
                  </a:lnTo>
                  <a:lnTo>
                    <a:pt x="356575" y="425305"/>
                  </a:lnTo>
                  <a:lnTo>
                    <a:pt x="365796" y="432191"/>
                  </a:lnTo>
                  <a:lnTo>
                    <a:pt x="388235" y="439674"/>
                  </a:lnTo>
                  <a:lnTo>
                    <a:pt x="425974" y="439674"/>
                  </a:lnTo>
                  <a:lnTo>
                    <a:pt x="413894" y="444435"/>
                  </a:lnTo>
                  <a:lnTo>
                    <a:pt x="390707" y="445282"/>
                  </a:lnTo>
                  <a:close/>
                </a:path>
                <a:path w="868679" h="883920">
                  <a:moveTo>
                    <a:pt x="224161" y="541883"/>
                  </a:moveTo>
                  <a:lnTo>
                    <a:pt x="126064" y="541883"/>
                  </a:lnTo>
                  <a:lnTo>
                    <a:pt x="116123" y="522485"/>
                  </a:lnTo>
                  <a:lnTo>
                    <a:pt x="111790" y="502107"/>
                  </a:lnTo>
                  <a:lnTo>
                    <a:pt x="113197" y="481933"/>
                  </a:lnTo>
                  <a:lnTo>
                    <a:pt x="134438" y="446882"/>
                  </a:lnTo>
                  <a:lnTo>
                    <a:pt x="174327" y="430350"/>
                  </a:lnTo>
                  <a:lnTo>
                    <a:pt x="194081" y="432484"/>
                  </a:lnTo>
                  <a:lnTo>
                    <a:pt x="212011" y="440260"/>
                  </a:lnTo>
                  <a:lnTo>
                    <a:pt x="226902" y="452901"/>
                  </a:lnTo>
                  <a:lnTo>
                    <a:pt x="237539" y="469630"/>
                  </a:lnTo>
                  <a:lnTo>
                    <a:pt x="242520" y="488498"/>
                  </a:lnTo>
                  <a:lnTo>
                    <a:pt x="241726" y="507738"/>
                  </a:lnTo>
                  <a:lnTo>
                    <a:pt x="235462" y="526032"/>
                  </a:lnTo>
                  <a:lnTo>
                    <a:pt x="224161" y="541883"/>
                  </a:lnTo>
                  <a:close/>
                </a:path>
                <a:path w="868679" h="883920">
                  <a:moveTo>
                    <a:pt x="537696" y="661884"/>
                  </a:moveTo>
                  <a:lnTo>
                    <a:pt x="516142" y="661884"/>
                  </a:lnTo>
                  <a:lnTo>
                    <a:pt x="536022" y="657284"/>
                  </a:lnTo>
                  <a:lnTo>
                    <a:pt x="550922" y="648190"/>
                  </a:lnTo>
                  <a:lnTo>
                    <a:pt x="560588" y="638826"/>
                  </a:lnTo>
                  <a:lnTo>
                    <a:pt x="564766" y="633415"/>
                  </a:lnTo>
                  <a:lnTo>
                    <a:pt x="573439" y="613252"/>
                  </a:lnTo>
                  <a:lnTo>
                    <a:pt x="574987" y="590892"/>
                  </a:lnTo>
                  <a:lnTo>
                    <a:pt x="569578" y="567992"/>
                  </a:lnTo>
                  <a:lnTo>
                    <a:pt x="557275" y="546027"/>
                  </a:lnTo>
                  <a:lnTo>
                    <a:pt x="556842" y="545306"/>
                  </a:lnTo>
                  <a:lnTo>
                    <a:pt x="556914" y="544225"/>
                  </a:lnTo>
                  <a:lnTo>
                    <a:pt x="557563" y="542603"/>
                  </a:lnTo>
                  <a:lnTo>
                    <a:pt x="558463" y="542063"/>
                  </a:lnTo>
                  <a:lnTo>
                    <a:pt x="680748" y="542063"/>
                  </a:lnTo>
                  <a:lnTo>
                    <a:pt x="681828" y="543144"/>
                  </a:lnTo>
                  <a:lnTo>
                    <a:pt x="681828" y="547108"/>
                  </a:lnTo>
                  <a:lnTo>
                    <a:pt x="564226" y="547108"/>
                  </a:lnTo>
                  <a:lnTo>
                    <a:pt x="575519" y="569555"/>
                  </a:lnTo>
                  <a:lnTo>
                    <a:pt x="580142" y="592897"/>
                  </a:lnTo>
                  <a:lnTo>
                    <a:pt x="577978" y="615597"/>
                  </a:lnTo>
                  <a:lnTo>
                    <a:pt x="568909" y="636118"/>
                  </a:lnTo>
                  <a:lnTo>
                    <a:pt x="563753" y="642779"/>
                  </a:lnTo>
                  <a:lnTo>
                    <a:pt x="553196" y="652785"/>
                  </a:lnTo>
                  <a:lnTo>
                    <a:pt x="537696" y="661884"/>
                  </a:lnTo>
                  <a:close/>
                </a:path>
                <a:path w="868679" h="883920">
                  <a:moveTo>
                    <a:pt x="516142" y="666749"/>
                  </a:moveTo>
                  <a:lnTo>
                    <a:pt x="477267" y="655271"/>
                  </a:lnTo>
                  <a:lnTo>
                    <a:pt x="448247" y="601545"/>
                  </a:lnTo>
                  <a:lnTo>
                    <a:pt x="450357" y="574504"/>
                  </a:lnTo>
                  <a:lnTo>
                    <a:pt x="460133" y="547108"/>
                  </a:lnTo>
                  <a:lnTo>
                    <a:pt x="466188" y="547108"/>
                  </a:lnTo>
                  <a:lnTo>
                    <a:pt x="456039" y="572730"/>
                  </a:lnTo>
                  <a:lnTo>
                    <a:pt x="453177" y="599248"/>
                  </a:lnTo>
                  <a:lnTo>
                    <a:pt x="470398" y="643145"/>
                  </a:lnTo>
                  <a:lnTo>
                    <a:pt x="516142" y="661884"/>
                  </a:lnTo>
                  <a:lnTo>
                    <a:pt x="537696" y="661884"/>
                  </a:lnTo>
                  <a:lnTo>
                    <a:pt x="537302" y="662115"/>
                  </a:lnTo>
                  <a:lnTo>
                    <a:pt x="516142" y="666749"/>
                  </a:lnTo>
                  <a:close/>
                </a:path>
                <a:path w="868679" h="883920">
                  <a:moveTo>
                    <a:pt x="655219" y="878103"/>
                  </a:moveTo>
                  <a:lnTo>
                    <a:pt x="634822" y="878103"/>
                  </a:lnTo>
                  <a:lnTo>
                    <a:pt x="651208" y="874783"/>
                  </a:lnTo>
                  <a:lnTo>
                    <a:pt x="664605" y="865738"/>
                  </a:lnTo>
                  <a:lnTo>
                    <a:pt x="673646" y="852334"/>
                  </a:lnTo>
                  <a:lnTo>
                    <a:pt x="676964" y="835940"/>
                  </a:lnTo>
                  <a:lnTo>
                    <a:pt x="676784" y="835940"/>
                  </a:lnTo>
                  <a:lnTo>
                    <a:pt x="676784" y="547108"/>
                  </a:lnTo>
                  <a:lnTo>
                    <a:pt x="681828" y="547108"/>
                  </a:lnTo>
                  <a:lnTo>
                    <a:pt x="681828" y="836120"/>
                  </a:lnTo>
                  <a:lnTo>
                    <a:pt x="678102" y="854518"/>
                  </a:lnTo>
                  <a:lnTo>
                    <a:pt x="667961" y="869521"/>
                  </a:lnTo>
                  <a:lnTo>
                    <a:pt x="655219" y="878103"/>
                  </a:lnTo>
                  <a:close/>
                </a:path>
                <a:path w="868679" h="883920">
                  <a:moveTo>
                    <a:pt x="345955" y="780236"/>
                  </a:moveTo>
                  <a:lnTo>
                    <a:pt x="292844" y="780236"/>
                  </a:lnTo>
                  <a:lnTo>
                    <a:pt x="310386" y="777651"/>
                  </a:lnTo>
                  <a:lnTo>
                    <a:pt x="326713" y="770472"/>
                  </a:lnTo>
                  <a:lnTo>
                    <a:pt x="340912" y="759002"/>
                  </a:lnTo>
                  <a:lnTo>
                    <a:pt x="340912" y="662965"/>
                  </a:lnTo>
                  <a:lnTo>
                    <a:pt x="322289" y="653790"/>
                  </a:lnTo>
                  <a:lnTo>
                    <a:pt x="302552" y="649834"/>
                  </a:lnTo>
                  <a:lnTo>
                    <a:pt x="345955" y="649834"/>
                  </a:lnTo>
                  <a:lnTo>
                    <a:pt x="345955" y="780236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3D4C1191-AA0A-4FE4-938C-AA69F10C62B9}"/>
              </a:ext>
            </a:extLst>
          </p:cNvPr>
          <p:cNvGrpSpPr/>
          <p:nvPr/>
        </p:nvGrpSpPr>
        <p:grpSpPr>
          <a:xfrm>
            <a:off x="5128895" y="4130632"/>
            <a:ext cx="752687" cy="724173"/>
            <a:chOff x="8868828" y="6313620"/>
            <a:chExt cx="1129030" cy="1086260"/>
          </a:xfrm>
        </p:grpSpPr>
        <p:sp>
          <p:nvSpPr>
            <p:cNvPr id="36" name="object 36"/>
            <p:cNvSpPr/>
            <p:nvPr/>
          </p:nvSpPr>
          <p:spPr>
            <a:xfrm>
              <a:off x="9137495" y="6571840"/>
              <a:ext cx="626110" cy="828040"/>
            </a:xfrm>
            <a:custGeom>
              <a:avLst/>
              <a:gdLst/>
              <a:ahLst/>
              <a:cxnLst/>
              <a:rect l="l" t="t" r="r" b="b"/>
              <a:pathLst>
                <a:path w="626109" h="828040">
                  <a:moveTo>
                    <a:pt x="107162" y="550525"/>
                  </a:moveTo>
                  <a:lnTo>
                    <a:pt x="70828" y="512879"/>
                  </a:lnTo>
                  <a:lnTo>
                    <a:pt x="41103" y="469561"/>
                  </a:lnTo>
                  <a:lnTo>
                    <a:pt x="18829" y="421417"/>
                  </a:lnTo>
                  <a:lnTo>
                    <a:pt x="4847" y="369291"/>
                  </a:lnTo>
                  <a:lnTo>
                    <a:pt x="0" y="314027"/>
                  </a:lnTo>
                  <a:lnTo>
                    <a:pt x="3403" y="267603"/>
                  </a:lnTo>
                  <a:lnTo>
                    <a:pt x="13277" y="223301"/>
                  </a:lnTo>
                  <a:lnTo>
                    <a:pt x="29081" y="181698"/>
                  </a:lnTo>
                  <a:lnTo>
                    <a:pt x="50411" y="143094"/>
                  </a:lnTo>
                  <a:lnTo>
                    <a:pt x="76755" y="108055"/>
                  </a:lnTo>
                  <a:lnTo>
                    <a:pt x="107629" y="77070"/>
                  </a:lnTo>
                  <a:lnTo>
                    <a:pt x="142550" y="50624"/>
                  </a:lnTo>
                  <a:lnTo>
                    <a:pt x="181035" y="29207"/>
                  </a:lnTo>
                  <a:lnTo>
                    <a:pt x="222679" y="13288"/>
                  </a:lnTo>
                  <a:lnTo>
                    <a:pt x="266831" y="3402"/>
                  </a:lnTo>
                  <a:lnTo>
                    <a:pt x="313043" y="0"/>
                  </a:lnTo>
                  <a:lnTo>
                    <a:pt x="359343" y="3407"/>
                  </a:lnTo>
                  <a:lnTo>
                    <a:pt x="403531" y="13306"/>
                  </a:lnTo>
                  <a:lnTo>
                    <a:pt x="445114" y="29207"/>
                  </a:lnTo>
                  <a:lnTo>
                    <a:pt x="483608" y="50624"/>
                  </a:lnTo>
                  <a:lnTo>
                    <a:pt x="518457" y="76996"/>
                  </a:lnTo>
                  <a:lnTo>
                    <a:pt x="549331" y="107967"/>
                  </a:lnTo>
                  <a:lnTo>
                    <a:pt x="575674" y="142998"/>
                  </a:lnTo>
                  <a:lnTo>
                    <a:pt x="597005" y="181604"/>
                  </a:lnTo>
                  <a:lnTo>
                    <a:pt x="612857" y="223380"/>
                  </a:lnTo>
                  <a:lnTo>
                    <a:pt x="622697" y="267652"/>
                  </a:lnTo>
                  <a:lnTo>
                    <a:pt x="626086" y="314027"/>
                  </a:lnTo>
                  <a:lnTo>
                    <a:pt x="621540" y="367634"/>
                  </a:lnTo>
                  <a:lnTo>
                    <a:pt x="608406" y="418285"/>
                  </a:lnTo>
                  <a:lnTo>
                    <a:pt x="587443" y="465232"/>
                  </a:lnTo>
                  <a:lnTo>
                    <a:pt x="559407" y="507727"/>
                  </a:lnTo>
                  <a:lnTo>
                    <a:pt x="527989" y="541839"/>
                  </a:lnTo>
                  <a:lnTo>
                    <a:pt x="133790" y="541839"/>
                  </a:lnTo>
                  <a:lnTo>
                    <a:pt x="126493" y="542432"/>
                  </a:lnTo>
                  <a:lnTo>
                    <a:pt x="119583" y="544146"/>
                  </a:lnTo>
                  <a:lnTo>
                    <a:pt x="113118" y="546878"/>
                  </a:lnTo>
                  <a:lnTo>
                    <a:pt x="107162" y="550525"/>
                  </a:lnTo>
                  <a:close/>
                </a:path>
                <a:path w="626109" h="828040">
                  <a:moveTo>
                    <a:pt x="485152" y="576369"/>
                  </a:moveTo>
                  <a:lnTo>
                    <a:pt x="479134" y="562636"/>
                  </a:lnTo>
                  <a:lnTo>
                    <a:pt x="469158" y="551693"/>
                  </a:lnTo>
                  <a:lnTo>
                    <a:pt x="456139" y="544455"/>
                  </a:lnTo>
                  <a:lnTo>
                    <a:pt x="440988" y="541839"/>
                  </a:lnTo>
                  <a:lnTo>
                    <a:pt x="527989" y="541839"/>
                  </a:lnTo>
                  <a:lnTo>
                    <a:pt x="525058" y="545022"/>
                  </a:lnTo>
                  <a:lnTo>
                    <a:pt x="485152" y="576369"/>
                  </a:lnTo>
                  <a:close/>
                </a:path>
                <a:path w="626109" h="828040">
                  <a:moveTo>
                    <a:pt x="304816" y="827634"/>
                  </a:moveTo>
                  <a:lnTo>
                    <a:pt x="255639" y="818853"/>
                  </a:lnTo>
                  <a:lnTo>
                    <a:pt x="212429" y="795656"/>
                  </a:lnTo>
                  <a:lnTo>
                    <a:pt x="178231" y="760325"/>
                  </a:lnTo>
                  <a:lnTo>
                    <a:pt x="156088" y="715140"/>
                  </a:lnTo>
                  <a:lnTo>
                    <a:pt x="458740" y="715358"/>
                  </a:lnTo>
                  <a:lnTo>
                    <a:pt x="435664" y="761547"/>
                  </a:lnTo>
                  <a:lnTo>
                    <a:pt x="400125" y="797231"/>
                  </a:lnTo>
                  <a:lnTo>
                    <a:pt x="355414" y="820047"/>
                  </a:lnTo>
                  <a:lnTo>
                    <a:pt x="304816" y="827634"/>
                  </a:lnTo>
                  <a:close/>
                </a:path>
              </a:pathLst>
            </a:custGeom>
            <a:solidFill>
              <a:srgbClr val="7B95D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9225606" y="6862847"/>
              <a:ext cx="386715" cy="408305"/>
            </a:xfrm>
            <a:custGeom>
              <a:avLst/>
              <a:gdLst/>
              <a:ahLst/>
              <a:cxnLst/>
              <a:rect l="l" t="t" r="r" b="b"/>
              <a:pathLst>
                <a:path w="386715" h="408304">
                  <a:moveTo>
                    <a:pt x="364784" y="408062"/>
                  </a:moveTo>
                  <a:lnTo>
                    <a:pt x="21215" y="408062"/>
                  </a:lnTo>
                  <a:lnTo>
                    <a:pt x="12969" y="406386"/>
                  </a:lnTo>
                  <a:lnTo>
                    <a:pt x="6224" y="401818"/>
                  </a:lnTo>
                  <a:lnTo>
                    <a:pt x="1671" y="395052"/>
                  </a:lnTo>
                  <a:lnTo>
                    <a:pt x="0" y="386779"/>
                  </a:lnTo>
                  <a:lnTo>
                    <a:pt x="0" y="358547"/>
                  </a:lnTo>
                  <a:lnTo>
                    <a:pt x="1671" y="350274"/>
                  </a:lnTo>
                  <a:lnTo>
                    <a:pt x="6224" y="343508"/>
                  </a:lnTo>
                  <a:lnTo>
                    <a:pt x="12969" y="338941"/>
                  </a:lnTo>
                  <a:lnTo>
                    <a:pt x="21215" y="337265"/>
                  </a:lnTo>
                  <a:lnTo>
                    <a:pt x="364784" y="337265"/>
                  </a:lnTo>
                  <a:lnTo>
                    <a:pt x="373031" y="338941"/>
                  </a:lnTo>
                  <a:lnTo>
                    <a:pt x="379776" y="343508"/>
                  </a:lnTo>
                  <a:lnTo>
                    <a:pt x="384329" y="350274"/>
                  </a:lnTo>
                  <a:lnTo>
                    <a:pt x="386000" y="358547"/>
                  </a:lnTo>
                  <a:lnTo>
                    <a:pt x="386000" y="386779"/>
                  </a:lnTo>
                  <a:lnTo>
                    <a:pt x="384420" y="394961"/>
                  </a:lnTo>
                  <a:lnTo>
                    <a:pt x="379857" y="401737"/>
                  </a:lnTo>
                  <a:lnTo>
                    <a:pt x="373061" y="406355"/>
                  </a:lnTo>
                  <a:lnTo>
                    <a:pt x="364784" y="408062"/>
                  </a:lnTo>
                  <a:close/>
                </a:path>
                <a:path w="386715" h="408304">
                  <a:moveTo>
                    <a:pt x="364784" y="336613"/>
                  </a:moveTo>
                  <a:lnTo>
                    <a:pt x="21215" y="336613"/>
                  </a:lnTo>
                  <a:lnTo>
                    <a:pt x="12969" y="334937"/>
                  </a:lnTo>
                  <a:lnTo>
                    <a:pt x="6224" y="330369"/>
                  </a:lnTo>
                  <a:lnTo>
                    <a:pt x="1671" y="323603"/>
                  </a:lnTo>
                  <a:lnTo>
                    <a:pt x="0" y="315330"/>
                  </a:lnTo>
                  <a:lnTo>
                    <a:pt x="0" y="287098"/>
                  </a:lnTo>
                  <a:lnTo>
                    <a:pt x="1671" y="278825"/>
                  </a:lnTo>
                  <a:lnTo>
                    <a:pt x="6224" y="272059"/>
                  </a:lnTo>
                  <a:lnTo>
                    <a:pt x="12969" y="267492"/>
                  </a:lnTo>
                  <a:lnTo>
                    <a:pt x="21215" y="265816"/>
                  </a:lnTo>
                  <a:lnTo>
                    <a:pt x="365000" y="265816"/>
                  </a:lnTo>
                  <a:lnTo>
                    <a:pt x="373247" y="267492"/>
                  </a:lnTo>
                  <a:lnTo>
                    <a:pt x="379992" y="272059"/>
                  </a:lnTo>
                  <a:lnTo>
                    <a:pt x="384545" y="278825"/>
                  </a:lnTo>
                  <a:lnTo>
                    <a:pt x="386216" y="287098"/>
                  </a:lnTo>
                  <a:lnTo>
                    <a:pt x="386216" y="315330"/>
                  </a:lnTo>
                  <a:lnTo>
                    <a:pt x="384511" y="323634"/>
                  </a:lnTo>
                  <a:lnTo>
                    <a:pt x="379884" y="330451"/>
                  </a:lnTo>
                  <a:lnTo>
                    <a:pt x="373064" y="335028"/>
                  </a:lnTo>
                  <a:lnTo>
                    <a:pt x="364784" y="336613"/>
                  </a:lnTo>
                  <a:close/>
                </a:path>
                <a:path w="386715" h="408304">
                  <a:moveTo>
                    <a:pt x="267363" y="81004"/>
                  </a:moveTo>
                  <a:lnTo>
                    <a:pt x="224932" y="81004"/>
                  </a:lnTo>
                  <a:lnTo>
                    <a:pt x="225148" y="41913"/>
                  </a:lnTo>
                  <a:lnTo>
                    <a:pt x="228280" y="26803"/>
                  </a:lnTo>
                  <a:lnTo>
                    <a:pt x="236568" y="14523"/>
                  </a:lnTo>
                  <a:lnTo>
                    <a:pt x="248833" y="6274"/>
                  </a:lnTo>
                  <a:lnTo>
                    <a:pt x="263900" y="3257"/>
                  </a:lnTo>
                  <a:lnTo>
                    <a:pt x="267363" y="3257"/>
                  </a:lnTo>
                  <a:lnTo>
                    <a:pt x="303084" y="26874"/>
                  </a:lnTo>
                  <a:lnTo>
                    <a:pt x="306115" y="42131"/>
                  </a:lnTo>
                  <a:lnTo>
                    <a:pt x="303074" y="57275"/>
                  </a:lnTo>
                  <a:lnTo>
                    <a:pt x="294776" y="69630"/>
                  </a:lnTo>
                  <a:lnTo>
                    <a:pt x="282460" y="77953"/>
                  </a:lnTo>
                  <a:lnTo>
                    <a:pt x="267363" y="81004"/>
                  </a:lnTo>
                  <a:close/>
                </a:path>
                <a:path w="386715" h="408304">
                  <a:moveTo>
                    <a:pt x="175356" y="80787"/>
                  </a:moveTo>
                  <a:lnTo>
                    <a:pt x="124697" y="80787"/>
                  </a:lnTo>
                  <a:lnTo>
                    <a:pt x="116609" y="79959"/>
                  </a:lnTo>
                  <a:lnTo>
                    <a:pt x="85222" y="48473"/>
                  </a:lnTo>
                  <a:lnTo>
                    <a:pt x="84430" y="40393"/>
                  </a:lnTo>
                  <a:lnTo>
                    <a:pt x="87586" y="24645"/>
                  </a:lnTo>
                  <a:lnTo>
                    <a:pt x="96202" y="11808"/>
                  </a:lnTo>
                  <a:lnTo>
                    <a:pt x="108998" y="3165"/>
                  </a:lnTo>
                  <a:lnTo>
                    <a:pt x="124697" y="0"/>
                  </a:lnTo>
                  <a:lnTo>
                    <a:pt x="135089" y="0"/>
                  </a:lnTo>
                  <a:lnTo>
                    <a:pt x="150696" y="3165"/>
                  </a:lnTo>
                  <a:lnTo>
                    <a:pt x="163503" y="11808"/>
                  </a:lnTo>
                  <a:lnTo>
                    <a:pt x="172169" y="24645"/>
                  </a:lnTo>
                  <a:lnTo>
                    <a:pt x="175356" y="40393"/>
                  </a:lnTo>
                  <a:lnTo>
                    <a:pt x="175356" y="807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868828" y="6313620"/>
              <a:ext cx="1129030" cy="1078230"/>
            </a:xfrm>
            <a:custGeom>
              <a:avLst/>
              <a:gdLst/>
              <a:ahLst/>
              <a:cxnLst/>
              <a:rect l="l" t="t" r="r" b="b"/>
              <a:pathLst>
                <a:path w="1129029" h="1078229">
                  <a:moveTo>
                    <a:pt x="552051" y="184150"/>
                  </a:moveTo>
                  <a:lnTo>
                    <a:pt x="547721" y="184150"/>
                  </a:lnTo>
                  <a:lnTo>
                    <a:pt x="546206" y="182880"/>
                  </a:lnTo>
                  <a:lnTo>
                    <a:pt x="546206" y="1270"/>
                  </a:lnTo>
                  <a:lnTo>
                    <a:pt x="547721" y="0"/>
                  </a:lnTo>
                  <a:lnTo>
                    <a:pt x="552051" y="0"/>
                  </a:lnTo>
                  <a:lnTo>
                    <a:pt x="553566" y="1270"/>
                  </a:lnTo>
                  <a:lnTo>
                    <a:pt x="553566" y="182880"/>
                  </a:lnTo>
                  <a:lnTo>
                    <a:pt x="552051" y="184150"/>
                  </a:lnTo>
                  <a:close/>
                </a:path>
                <a:path w="1129029" h="1078229">
                  <a:moveTo>
                    <a:pt x="240735" y="318770"/>
                  </a:moveTo>
                  <a:lnTo>
                    <a:pt x="236839" y="318770"/>
                  </a:lnTo>
                  <a:lnTo>
                    <a:pt x="111712" y="190500"/>
                  </a:lnTo>
                  <a:lnTo>
                    <a:pt x="110409" y="189230"/>
                  </a:lnTo>
                  <a:lnTo>
                    <a:pt x="110409" y="186690"/>
                  </a:lnTo>
                  <a:lnTo>
                    <a:pt x="111712" y="185420"/>
                  </a:lnTo>
                  <a:lnTo>
                    <a:pt x="113225" y="184150"/>
                  </a:lnTo>
                  <a:lnTo>
                    <a:pt x="115390" y="184150"/>
                  </a:lnTo>
                  <a:lnTo>
                    <a:pt x="116904" y="185420"/>
                  </a:lnTo>
                  <a:lnTo>
                    <a:pt x="241385" y="312420"/>
                  </a:lnTo>
                  <a:lnTo>
                    <a:pt x="242684" y="313690"/>
                  </a:lnTo>
                  <a:lnTo>
                    <a:pt x="242684" y="316230"/>
                  </a:lnTo>
                  <a:lnTo>
                    <a:pt x="241385" y="317500"/>
                  </a:lnTo>
                  <a:lnTo>
                    <a:pt x="240735" y="318770"/>
                  </a:lnTo>
                  <a:close/>
                </a:path>
                <a:path w="1129029" h="1078229">
                  <a:moveTo>
                    <a:pt x="549882" y="237490"/>
                  </a:moveTo>
                  <a:close/>
                </a:path>
                <a:path w="1129029" h="1078229">
                  <a:moveTo>
                    <a:pt x="549882" y="1078230"/>
                  </a:moveTo>
                  <a:lnTo>
                    <a:pt x="547284" y="1078230"/>
                  </a:lnTo>
                  <a:lnTo>
                    <a:pt x="494772" y="1069340"/>
                  </a:lnTo>
                  <a:lnTo>
                    <a:pt x="448673" y="1045210"/>
                  </a:lnTo>
                  <a:lnTo>
                    <a:pt x="411992" y="1007110"/>
                  </a:lnTo>
                  <a:lnTo>
                    <a:pt x="387731" y="960120"/>
                  </a:lnTo>
                  <a:lnTo>
                    <a:pt x="374133" y="955040"/>
                  </a:lnTo>
                  <a:lnTo>
                    <a:pt x="363214" y="947420"/>
                  </a:lnTo>
                  <a:lnTo>
                    <a:pt x="355948" y="934720"/>
                  </a:lnTo>
                  <a:lnTo>
                    <a:pt x="353310" y="920750"/>
                  </a:lnTo>
                  <a:lnTo>
                    <a:pt x="355008" y="909320"/>
                  </a:lnTo>
                  <a:lnTo>
                    <a:pt x="359750" y="899160"/>
                  </a:lnTo>
                  <a:lnTo>
                    <a:pt x="367009" y="891540"/>
                  </a:lnTo>
                  <a:lnTo>
                    <a:pt x="376258" y="885190"/>
                  </a:lnTo>
                  <a:lnTo>
                    <a:pt x="366918" y="878840"/>
                  </a:lnTo>
                  <a:lnTo>
                    <a:pt x="359669" y="871220"/>
                  </a:lnTo>
                  <a:lnTo>
                    <a:pt x="354977" y="861060"/>
                  </a:lnTo>
                  <a:lnTo>
                    <a:pt x="353310" y="849630"/>
                  </a:lnTo>
                  <a:lnTo>
                    <a:pt x="354859" y="838200"/>
                  </a:lnTo>
                  <a:lnTo>
                    <a:pt x="359209" y="829310"/>
                  </a:lnTo>
                  <a:lnTo>
                    <a:pt x="365913" y="820420"/>
                  </a:lnTo>
                  <a:lnTo>
                    <a:pt x="374526" y="815340"/>
                  </a:lnTo>
                  <a:lnTo>
                    <a:pt x="333921" y="782320"/>
                  </a:lnTo>
                  <a:lnTo>
                    <a:pt x="299661" y="744220"/>
                  </a:lnTo>
                  <a:lnTo>
                    <a:pt x="272207" y="701040"/>
                  </a:lnTo>
                  <a:lnTo>
                    <a:pt x="252025" y="654050"/>
                  </a:lnTo>
                  <a:lnTo>
                    <a:pt x="239576" y="604520"/>
                  </a:lnTo>
                  <a:lnTo>
                    <a:pt x="235323" y="552450"/>
                  </a:lnTo>
                  <a:lnTo>
                    <a:pt x="238741" y="506730"/>
                  </a:lnTo>
                  <a:lnTo>
                    <a:pt x="248667" y="462280"/>
                  </a:lnTo>
                  <a:lnTo>
                    <a:pt x="264611" y="420370"/>
                  </a:lnTo>
                  <a:lnTo>
                    <a:pt x="286081" y="381000"/>
                  </a:lnTo>
                  <a:lnTo>
                    <a:pt x="312587" y="345440"/>
                  </a:lnTo>
                  <a:lnTo>
                    <a:pt x="343637" y="314960"/>
                  </a:lnTo>
                  <a:lnTo>
                    <a:pt x="378742" y="288290"/>
                  </a:lnTo>
                  <a:lnTo>
                    <a:pt x="417410" y="266700"/>
                  </a:lnTo>
                  <a:lnTo>
                    <a:pt x="459149" y="250190"/>
                  </a:lnTo>
                  <a:lnTo>
                    <a:pt x="503470" y="241300"/>
                  </a:lnTo>
                  <a:lnTo>
                    <a:pt x="549882" y="237490"/>
                  </a:lnTo>
                  <a:lnTo>
                    <a:pt x="596293" y="241300"/>
                  </a:lnTo>
                  <a:lnTo>
                    <a:pt x="615289" y="245110"/>
                  </a:lnTo>
                  <a:lnTo>
                    <a:pt x="549665" y="245110"/>
                  </a:lnTo>
                  <a:lnTo>
                    <a:pt x="504299" y="247650"/>
                  </a:lnTo>
                  <a:lnTo>
                    <a:pt x="460978" y="257810"/>
                  </a:lnTo>
                  <a:lnTo>
                    <a:pt x="420184" y="273050"/>
                  </a:lnTo>
                  <a:lnTo>
                    <a:pt x="382394" y="294640"/>
                  </a:lnTo>
                  <a:lnTo>
                    <a:pt x="348088" y="320040"/>
                  </a:lnTo>
                  <a:lnTo>
                    <a:pt x="317745" y="350520"/>
                  </a:lnTo>
                  <a:lnTo>
                    <a:pt x="291845" y="384810"/>
                  </a:lnTo>
                  <a:lnTo>
                    <a:pt x="270866" y="422910"/>
                  </a:lnTo>
                  <a:lnTo>
                    <a:pt x="255288" y="463550"/>
                  </a:lnTo>
                  <a:lnTo>
                    <a:pt x="245590" y="508000"/>
                  </a:lnTo>
                  <a:lnTo>
                    <a:pt x="242251" y="553720"/>
                  </a:lnTo>
                  <a:lnTo>
                    <a:pt x="246519" y="604520"/>
                  </a:lnTo>
                  <a:lnTo>
                    <a:pt x="259009" y="654050"/>
                  </a:lnTo>
                  <a:lnTo>
                    <a:pt x="279243" y="699770"/>
                  </a:lnTo>
                  <a:lnTo>
                    <a:pt x="306748" y="741680"/>
                  </a:lnTo>
                  <a:lnTo>
                    <a:pt x="341049" y="779780"/>
                  </a:lnTo>
                  <a:lnTo>
                    <a:pt x="381670" y="811530"/>
                  </a:lnTo>
                  <a:lnTo>
                    <a:pt x="730140" y="811530"/>
                  </a:lnTo>
                  <a:lnTo>
                    <a:pt x="725454" y="815340"/>
                  </a:lnTo>
                  <a:lnTo>
                    <a:pt x="729761" y="817880"/>
                  </a:lnTo>
                  <a:lnTo>
                    <a:pt x="392061" y="817880"/>
                  </a:lnTo>
                  <a:lnTo>
                    <a:pt x="380516" y="820420"/>
                  </a:lnTo>
                  <a:lnTo>
                    <a:pt x="370818" y="826770"/>
                  </a:lnTo>
                  <a:lnTo>
                    <a:pt x="363840" y="835660"/>
                  </a:lnTo>
                  <a:lnTo>
                    <a:pt x="360454" y="845820"/>
                  </a:lnTo>
                  <a:lnTo>
                    <a:pt x="435576" y="845820"/>
                  </a:lnTo>
                  <a:lnTo>
                    <a:pt x="437091" y="848360"/>
                  </a:lnTo>
                  <a:lnTo>
                    <a:pt x="437091" y="852170"/>
                  </a:lnTo>
                  <a:lnTo>
                    <a:pt x="435359" y="853440"/>
                  </a:lnTo>
                  <a:lnTo>
                    <a:pt x="360454" y="853440"/>
                  </a:lnTo>
                  <a:lnTo>
                    <a:pt x="363840" y="864870"/>
                  </a:lnTo>
                  <a:lnTo>
                    <a:pt x="370818" y="873760"/>
                  </a:lnTo>
                  <a:lnTo>
                    <a:pt x="380516" y="880110"/>
                  </a:lnTo>
                  <a:lnTo>
                    <a:pt x="392061" y="881380"/>
                  </a:lnTo>
                  <a:lnTo>
                    <a:pt x="729271" y="881380"/>
                  </a:lnTo>
                  <a:lnTo>
                    <a:pt x="723723" y="885190"/>
                  </a:lnTo>
                  <a:lnTo>
                    <a:pt x="729326" y="889000"/>
                  </a:lnTo>
                  <a:lnTo>
                    <a:pt x="392061" y="889000"/>
                  </a:lnTo>
                  <a:lnTo>
                    <a:pt x="380516" y="891540"/>
                  </a:lnTo>
                  <a:lnTo>
                    <a:pt x="370818" y="897890"/>
                  </a:lnTo>
                  <a:lnTo>
                    <a:pt x="363840" y="906780"/>
                  </a:lnTo>
                  <a:lnTo>
                    <a:pt x="360454" y="916940"/>
                  </a:lnTo>
                  <a:lnTo>
                    <a:pt x="506800" y="916940"/>
                  </a:lnTo>
                  <a:lnTo>
                    <a:pt x="508316" y="919480"/>
                  </a:lnTo>
                  <a:lnTo>
                    <a:pt x="508316" y="923290"/>
                  </a:lnTo>
                  <a:lnTo>
                    <a:pt x="506584" y="924560"/>
                  </a:lnTo>
                  <a:lnTo>
                    <a:pt x="360454" y="924560"/>
                  </a:lnTo>
                  <a:lnTo>
                    <a:pt x="363475" y="934720"/>
                  </a:lnTo>
                  <a:lnTo>
                    <a:pt x="369519" y="943610"/>
                  </a:lnTo>
                  <a:lnTo>
                    <a:pt x="377959" y="949960"/>
                  </a:lnTo>
                  <a:lnTo>
                    <a:pt x="388164" y="952500"/>
                  </a:lnTo>
                  <a:lnTo>
                    <a:pt x="729556" y="952500"/>
                  </a:lnTo>
                  <a:lnTo>
                    <a:pt x="725938" y="955040"/>
                  </a:lnTo>
                  <a:lnTo>
                    <a:pt x="712465" y="960120"/>
                  </a:lnTo>
                  <a:lnTo>
                    <a:pt x="395092" y="960120"/>
                  </a:lnTo>
                  <a:lnTo>
                    <a:pt x="418629" y="1004570"/>
                  </a:lnTo>
                  <a:lnTo>
                    <a:pt x="453652" y="1040130"/>
                  </a:lnTo>
                  <a:lnTo>
                    <a:pt x="497444" y="1062990"/>
                  </a:lnTo>
                  <a:lnTo>
                    <a:pt x="547284" y="1071880"/>
                  </a:lnTo>
                  <a:lnTo>
                    <a:pt x="595803" y="1071880"/>
                  </a:lnTo>
                  <a:lnTo>
                    <a:pt x="592769" y="1073150"/>
                  </a:lnTo>
                  <a:lnTo>
                    <a:pt x="549882" y="1078230"/>
                  </a:lnTo>
                  <a:close/>
                </a:path>
                <a:path w="1129029" h="1078229">
                  <a:moveTo>
                    <a:pt x="730140" y="811530"/>
                  </a:moveTo>
                  <a:lnTo>
                    <a:pt x="717877" y="811530"/>
                  </a:lnTo>
                  <a:lnTo>
                    <a:pt x="758497" y="779780"/>
                  </a:lnTo>
                  <a:lnTo>
                    <a:pt x="792791" y="741680"/>
                  </a:lnTo>
                  <a:lnTo>
                    <a:pt x="820277" y="699770"/>
                  </a:lnTo>
                  <a:lnTo>
                    <a:pt x="840474" y="654050"/>
                  </a:lnTo>
                  <a:lnTo>
                    <a:pt x="852902" y="604520"/>
                  </a:lnTo>
                  <a:lnTo>
                    <a:pt x="857080" y="553720"/>
                  </a:lnTo>
                  <a:lnTo>
                    <a:pt x="853741" y="508000"/>
                  </a:lnTo>
                  <a:lnTo>
                    <a:pt x="844042" y="463550"/>
                  </a:lnTo>
                  <a:lnTo>
                    <a:pt x="828464" y="422910"/>
                  </a:lnTo>
                  <a:lnTo>
                    <a:pt x="807485" y="384810"/>
                  </a:lnTo>
                  <a:lnTo>
                    <a:pt x="781585" y="350520"/>
                  </a:lnTo>
                  <a:lnTo>
                    <a:pt x="751243" y="320040"/>
                  </a:lnTo>
                  <a:lnTo>
                    <a:pt x="716937" y="294640"/>
                  </a:lnTo>
                  <a:lnTo>
                    <a:pt x="679147" y="273050"/>
                  </a:lnTo>
                  <a:lnTo>
                    <a:pt x="638352" y="257810"/>
                  </a:lnTo>
                  <a:lnTo>
                    <a:pt x="595032" y="247650"/>
                  </a:lnTo>
                  <a:lnTo>
                    <a:pt x="549665" y="245110"/>
                  </a:lnTo>
                  <a:lnTo>
                    <a:pt x="615289" y="245110"/>
                  </a:lnTo>
                  <a:lnTo>
                    <a:pt x="682359" y="266700"/>
                  </a:lnTo>
                  <a:lnTo>
                    <a:pt x="721032" y="288290"/>
                  </a:lnTo>
                  <a:lnTo>
                    <a:pt x="756147" y="314960"/>
                  </a:lnTo>
                  <a:lnTo>
                    <a:pt x="787212" y="345440"/>
                  </a:lnTo>
                  <a:lnTo>
                    <a:pt x="813739" y="381000"/>
                  </a:lnTo>
                  <a:lnTo>
                    <a:pt x="835236" y="420370"/>
                  </a:lnTo>
                  <a:lnTo>
                    <a:pt x="851215" y="462280"/>
                  </a:lnTo>
                  <a:lnTo>
                    <a:pt x="861185" y="506730"/>
                  </a:lnTo>
                  <a:lnTo>
                    <a:pt x="864657" y="552450"/>
                  </a:lnTo>
                  <a:lnTo>
                    <a:pt x="860404" y="604520"/>
                  </a:lnTo>
                  <a:lnTo>
                    <a:pt x="847955" y="654050"/>
                  </a:lnTo>
                  <a:lnTo>
                    <a:pt x="827773" y="701040"/>
                  </a:lnTo>
                  <a:lnTo>
                    <a:pt x="800320" y="744220"/>
                  </a:lnTo>
                  <a:lnTo>
                    <a:pt x="766059" y="782320"/>
                  </a:lnTo>
                  <a:lnTo>
                    <a:pt x="730140" y="811530"/>
                  </a:lnTo>
                  <a:close/>
                </a:path>
                <a:path w="1129029" h="1078229">
                  <a:moveTo>
                    <a:pt x="292476" y="543560"/>
                  </a:moveTo>
                  <a:lnTo>
                    <a:pt x="290311" y="543560"/>
                  </a:lnTo>
                  <a:lnTo>
                    <a:pt x="288363" y="542290"/>
                  </a:lnTo>
                  <a:lnTo>
                    <a:pt x="286848" y="541020"/>
                  </a:lnTo>
                  <a:lnTo>
                    <a:pt x="287064" y="538480"/>
                  </a:lnTo>
                  <a:lnTo>
                    <a:pt x="295385" y="490220"/>
                  </a:lnTo>
                  <a:lnTo>
                    <a:pt x="311878" y="445770"/>
                  </a:lnTo>
                  <a:lnTo>
                    <a:pt x="335808" y="405130"/>
                  </a:lnTo>
                  <a:lnTo>
                    <a:pt x="366442" y="369570"/>
                  </a:lnTo>
                  <a:lnTo>
                    <a:pt x="403044" y="339090"/>
                  </a:lnTo>
                  <a:lnTo>
                    <a:pt x="444879" y="316230"/>
                  </a:lnTo>
                  <a:lnTo>
                    <a:pt x="491213" y="300990"/>
                  </a:lnTo>
                  <a:lnTo>
                    <a:pt x="492945" y="299720"/>
                  </a:lnTo>
                  <a:lnTo>
                    <a:pt x="494894" y="300990"/>
                  </a:lnTo>
                  <a:lnTo>
                    <a:pt x="495543" y="303530"/>
                  </a:lnTo>
                  <a:lnTo>
                    <a:pt x="495976" y="304800"/>
                  </a:lnTo>
                  <a:lnTo>
                    <a:pt x="494894" y="307340"/>
                  </a:lnTo>
                  <a:lnTo>
                    <a:pt x="492945" y="307340"/>
                  </a:lnTo>
                  <a:lnTo>
                    <a:pt x="447854" y="322580"/>
                  </a:lnTo>
                  <a:lnTo>
                    <a:pt x="407136" y="345440"/>
                  </a:lnTo>
                  <a:lnTo>
                    <a:pt x="371508" y="374650"/>
                  </a:lnTo>
                  <a:lnTo>
                    <a:pt x="341686" y="408940"/>
                  </a:lnTo>
                  <a:lnTo>
                    <a:pt x="318384" y="448310"/>
                  </a:lnTo>
                  <a:lnTo>
                    <a:pt x="302320" y="492760"/>
                  </a:lnTo>
                  <a:lnTo>
                    <a:pt x="293992" y="541020"/>
                  </a:lnTo>
                  <a:lnTo>
                    <a:pt x="292476" y="543560"/>
                  </a:lnTo>
                  <a:close/>
                </a:path>
                <a:path w="1129029" h="1078229">
                  <a:moveTo>
                    <a:pt x="178382" y="581660"/>
                  </a:moveTo>
                  <a:lnTo>
                    <a:pt x="1733" y="581660"/>
                  </a:lnTo>
                  <a:lnTo>
                    <a:pt x="0" y="580390"/>
                  </a:lnTo>
                  <a:lnTo>
                    <a:pt x="0" y="575310"/>
                  </a:lnTo>
                  <a:lnTo>
                    <a:pt x="1513" y="574040"/>
                  </a:lnTo>
                  <a:lnTo>
                    <a:pt x="178383" y="574040"/>
                  </a:lnTo>
                  <a:lnTo>
                    <a:pt x="179907" y="575310"/>
                  </a:lnTo>
                  <a:lnTo>
                    <a:pt x="179906" y="577850"/>
                  </a:lnTo>
                  <a:lnTo>
                    <a:pt x="179906" y="579120"/>
                  </a:lnTo>
                  <a:lnTo>
                    <a:pt x="178382" y="581660"/>
                  </a:lnTo>
                  <a:close/>
                </a:path>
                <a:path w="1129029" h="1078229">
                  <a:moveTo>
                    <a:pt x="628900" y="650240"/>
                  </a:moveTo>
                  <a:lnTo>
                    <a:pt x="470647" y="650240"/>
                  </a:lnTo>
                  <a:lnTo>
                    <a:pt x="463198" y="648970"/>
                  </a:lnTo>
                  <a:lnTo>
                    <a:pt x="433698" y="619760"/>
                  </a:lnTo>
                  <a:lnTo>
                    <a:pt x="432978" y="612140"/>
                  </a:lnTo>
                  <a:lnTo>
                    <a:pt x="435938" y="598170"/>
                  </a:lnTo>
                  <a:lnTo>
                    <a:pt x="443992" y="585470"/>
                  </a:lnTo>
                  <a:lnTo>
                    <a:pt x="455902" y="577850"/>
                  </a:lnTo>
                  <a:lnTo>
                    <a:pt x="470430" y="575310"/>
                  </a:lnTo>
                  <a:lnTo>
                    <a:pt x="479090" y="575310"/>
                  </a:lnTo>
                  <a:lnTo>
                    <a:pt x="493618" y="577850"/>
                  </a:lnTo>
                  <a:lnTo>
                    <a:pt x="499573" y="581660"/>
                  </a:lnTo>
                  <a:lnTo>
                    <a:pt x="470647" y="581660"/>
                  </a:lnTo>
                  <a:lnTo>
                    <a:pt x="458879" y="584200"/>
                  </a:lnTo>
                  <a:lnTo>
                    <a:pt x="449241" y="590550"/>
                  </a:lnTo>
                  <a:lnTo>
                    <a:pt x="442730" y="600710"/>
                  </a:lnTo>
                  <a:lnTo>
                    <a:pt x="440338" y="612140"/>
                  </a:lnTo>
                  <a:lnTo>
                    <a:pt x="440338" y="621030"/>
                  </a:lnTo>
                  <a:lnTo>
                    <a:pt x="443586" y="628650"/>
                  </a:lnTo>
                  <a:lnTo>
                    <a:pt x="454843" y="638810"/>
                  </a:lnTo>
                  <a:lnTo>
                    <a:pt x="462637" y="642620"/>
                  </a:lnTo>
                  <a:lnTo>
                    <a:pt x="649384" y="642620"/>
                  </a:lnTo>
                  <a:lnTo>
                    <a:pt x="643429" y="646430"/>
                  </a:lnTo>
                  <a:lnTo>
                    <a:pt x="628900" y="650240"/>
                  </a:lnTo>
                  <a:close/>
                </a:path>
                <a:path w="1129029" h="1078229">
                  <a:moveTo>
                    <a:pt x="595561" y="642620"/>
                  </a:moveTo>
                  <a:lnTo>
                    <a:pt x="587984" y="642620"/>
                  </a:lnTo>
                  <a:lnTo>
                    <a:pt x="588200" y="612140"/>
                  </a:lnTo>
                  <a:lnTo>
                    <a:pt x="591160" y="598170"/>
                  </a:lnTo>
                  <a:lnTo>
                    <a:pt x="599214" y="585470"/>
                  </a:lnTo>
                  <a:lnTo>
                    <a:pt x="611125" y="577850"/>
                  </a:lnTo>
                  <a:lnTo>
                    <a:pt x="625653" y="575310"/>
                  </a:lnTo>
                  <a:lnTo>
                    <a:pt x="636132" y="575310"/>
                  </a:lnTo>
                  <a:lnTo>
                    <a:pt x="643134" y="577850"/>
                  </a:lnTo>
                  <a:lnTo>
                    <a:pt x="649568" y="581660"/>
                  </a:lnTo>
                  <a:lnTo>
                    <a:pt x="626086" y="581660"/>
                  </a:lnTo>
                  <a:lnTo>
                    <a:pt x="614318" y="584200"/>
                  </a:lnTo>
                  <a:lnTo>
                    <a:pt x="604681" y="590550"/>
                  </a:lnTo>
                  <a:lnTo>
                    <a:pt x="598169" y="600710"/>
                  </a:lnTo>
                  <a:lnTo>
                    <a:pt x="595778" y="612140"/>
                  </a:lnTo>
                  <a:lnTo>
                    <a:pt x="595561" y="642620"/>
                  </a:lnTo>
                  <a:close/>
                </a:path>
                <a:path w="1129029" h="1078229">
                  <a:moveTo>
                    <a:pt x="516542" y="642620"/>
                  </a:moveTo>
                  <a:lnTo>
                    <a:pt x="509615" y="642620"/>
                  </a:lnTo>
                  <a:lnTo>
                    <a:pt x="509615" y="612140"/>
                  </a:lnTo>
                  <a:lnTo>
                    <a:pt x="507223" y="600710"/>
                  </a:lnTo>
                  <a:lnTo>
                    <a:pt x="500712" y="590550"/>
                  </a:lnTo>
                  <a:lnTo>
                    <a:pt x="491075" y="584200"/>
                  </a:lnTo>
                  <a:lnTo>
                    <a:pt x="479306" y="581660"/>
                  </a:lnTo>
                  <a:lnTo>
                    <a:pt x="499573" y="581660"/>
                  </a:lnTo>
                  <a:lnTo>
                    <a:pt x="505529" y="585470"/>
                  </a:lnTo>
                  <a:lnTo>
                    <a:pt x="513583" y="598170"/>
                  </a:lnTo>
                  <a:lnTo>
                    <a:pt x="516542" y="612140"/>
                  </a:lnTo>
                  <a:lnTo>
                    <a:pt x="516542" y="642620"/>
                  </a:lnTo>
                  <a:close/>
                </a:path>
                <a:path w="1129029" h="1078229">
                  <a:moveTo>
                    <a:pt x="649384" y="642620"/>
                  </a:moveTo>
                  <a:lnTo>
                    <a:pt x="629117" y="642620"/>
                  </a:lnTo>
                  <a:lnTo>
                    <a:pt x="640885" y="640080"/>
                  </a:lnTo>
                  <a:lnTo>
                    <a:pt x="650522" y="633730"/>
                  </a:lnTo>
                  <a:lnTo>
                    <a:pt x="657034" y="623570"/>
                  </a:lnTo>
                  <a:lnTo>
                    <a:pt x="659425" y="612140"/>
                  </a:lnTo>
                  <a:lnTo>
                    <a:pt x="659425" y="604520"/>
                  </a:lnTo>
                  <a:lnTo>
                    <a:pt x="656178" y="596900"/>
                  </a:lnTo>
                  <a:lnTo>
                    <a:pt x="644921" y="585470"/>
                  </a:lnTo>
                  <a:lnTo>
                    <a:pt x="637127" y="581660"/>
                  </a:lnTo>
                  <a:lnTo>
                    <a:pt x="649568" y="581660"/>
                  </a:lnTo>
                  <a:lnTo>
                    <a:pt x="666353" y="612140"/>
                  </a:lnTo>
                  <a:lnTo>
                    <a:pt x="663393" y="627380"/>
                  </a:lnTo>
                  <a:lnTo>
                    <a:pt x="655339" y="638810"/>
                  </a:lnTo>
                  <a:lnTo>
                    <a:pt x="649384" y="642620"/>
                  </a:lnTo>
                  <a:close/>
                </a:path>
                <a:path w="1129029" h="1078229">
                  <a:moveTo>
                    <a:pt x="299187" y="635000"/>
                  </a:moveTo>
                  <a:lnTo>
                    <a:pt x="297456" y="635000"/>
                  </a:lnTo>
                  <a:lnTo>
                    <a:pt x="295940" y="633730"/>
                  </a:lnTo>
                  <a:lnTo>
                    <a:pt x="295507" y="631190"/>
                  </a:lnTo>
                  <a:lnTo>
                    <a:pt x="292916" y="621030"/>
                  </a:lnTo>
                  <a:lnTo>
                    <a:pt x="290690" y="610870"/>
                  </a:lnTo>
                  <a:lnTo>
                    <a:pt x="288870" y="600710"/>
                  </a:lnTo>
                  <a:lnTo>
                    <a:pt x="287497" y="589280"/>
                  </a:lnTo>
                  <a:lnTo>
                    <a:pt x="287281" y="588010"/>
                  </a:lnTo>
                  <a:lnTo>
                    <a:pt x="288796" y="585470"/>
                  </a:lnTo>
                  <a:lnTo>
                    <a:pt x="292693" y="585470"/>
                  </a:lnTo>
                  <a:lnTo>
                    <a:pt x="294425" y="586740"/>
                  </a:lnTo>
                  <a:lnTo>
                    <a:pt x="294641" y="589280"/>
                  </a:lnTo>
                  <a:lnTo>
                    <a:pt x="295981" y="599440"/>
                  </a:lnTo>
                  <a:lnTo>
                    <a:pt x="297726" y="609600"/>
                  </a:lnTo>
                  <a:lnTo>
                    <a:pt x="299878" y="619760"/>
                  </a:lnTo>
                  <a:lnTo>
                    <a:pt x="302435" y="629920"/>
                  </a:lnTo>
                  <a:lnTo>
                    <a:pt x="302868" y="631190"/>
                  </a:lnTo>
                  <a:lnTo>
                    <a:pt x="301785" y="633730"/>
                  </a:lnTo>
                  <a:lnTo>
                    <a:pt x="299620" y="633730"/>
                  </a:lnTo>
                  <a:lnTo>
                    <a:pt x="299187" y="635000"/>
                  </a:lnTo>
                  <a:close/>
                </a:path>
                <a:path w="1129029" h="1078229">
                  <a:moveTo>
                    <a:pt x="516759" y="810260"/>
                  </a:moveTo>
                  <a:lnTo>
                    <a:pt x="509615" y="810260"/>
                  </a:lnTo>
                  <a:lnTo>
                    <a:pt x="509615" y="650240"/>
                  </a:lnTo>
                  <a:lnTo>
                    <a:pt x="516759" y="650240"/>
                  </a:lnTo>
                  <a:lnTo>
                    <a:pt x="516759" y="810260"/>
                  </a:lnTo>
                  <a:close/>
                </a:path>
                <a:path w="1129029" h="1078229">
                  <a:moveTo>
                    <a:pt x="594479" y="810260"/>
                  </a:moveTo>
                  <a:lnTo>
                    <a:pt x="587334" y="810260"/>
                  </a:lnTo>
                  <a:lnTo>
                    <a:pt x="588200" y="650240"/>
                  </a:lnTo>
                  <a:lnTo>
                    <a:pt x="595345" y="650240"/>
                  </a:lnTo>
                  <a:lnTo>
                    <a:pt x="594479" y="810260"/>
                  </a:lnTo>
                  <a:close/>
                </a:path>
                <a:path w="1129029" h="1078229">
                  <a:moveTo>
                    <a:pt x="714197" y="811530"/>
                  </a:moveTo>
                  <a:lnTo>
                    <a:pt x="385350" y="811530"/>
                  </a:lnTo>
                  <a:lnTo>
                    <a:pt x="388597" y="810260"/>
                  </a:lnTo>
                  <a:lnTo>
                    <a:pt x="710950" y="810260"/>
                  </a:lnTo>
                  <a:lnTo>
                    <a:pt x="714197" y="811530"/>
                  </a:lnTo>
                  <a:close/>
                </a:path>
                <a:path w="1129029" h="1078229">
                  <a:moveTo>
                    <a:pt x="729271" y="881380"/>
                  </a:moveTo>
                  <a:lnTo>
                    <a:pt x="707486" y="881380"/>
                  </a:lnTo>
                  <a:lnTo>
                    <a:pt x="719031" y="880110"/>
                  </a:lnTo>
                  <a:lnTo>
                    <a:pt x="728729" y="873760"/>
                  </a:lnTo>
                  <a:lnTo>
                    <a:pt x="735707" y="864870"/>
                  </a:lnTo>
                  <a:lnTo>
                    <a:pt x="739093" y="853440"/>
                  </a:lnTo>
                  <a:lnTo>
                    <a:pt x="652281" y="853440"/>
                  </a:lnTo>
                  <a:lnTo>
                    <a:pt x="650766" y="852170"/>
                  </a:lnTo>
                  <a:lnTo>
                    <a:pt x="650766" y="848360"/>
                  </a:lnTo>
                  <a:lnTo>
                    <a:pt x="652498" y="845820"/>
                  </a:lnTo>
                  <a:lnTo>
                    <a:pt x="739093" y="845820"/>
                  </a:lnTo>
                  <a:lnTo>
                    <a:pt x="735707" y="835660"/>
                  </a:lnTo>
                  <a:lnTo>
                    <a:pt x="728729" y="825500"/>
                  </a:lnTo>
                  <a:lnTo>
                    <a:pt x="719031" y="820420"/>
                  </a:lnTo>
                  <a:lnTo>
                    <a:pt x="707486" y="817880"/>
                  </a:lnTo>
                  <a:lnTo>
                    <a:pt x="729761" y="817880"/>
                  </a:lnTo>
                  <a:lnTo>
                    <a:pt x="734067" y="820420"/>
                  </a:lnTo>
                  <a:lnTo>
                    <a:pt x="740771" y="829310"/>
                  </a:lnTo>
                  <a:lnTo>
                    <a:pt x="745121" y="838200"/>
                  </a:lnTo>
                  <a:lnTo>
                    <a:pt x="746670" y="849630"/>
                  </a:lnTo>
                  <a:lnTo>
                    <a:pt x="744972" y="861060"/>
                  </a:lnTo>
                  <a:lnTo>
                    <a:pt x="740230" y="871220"/>
                  </a:lnTo>
                  <a:lnTo>
                    <a:pt x="732971" y="878840"/>
                  </a:lnTo>
                  <a:lnTo>
                    <a:pt x="729271" y="881380"/>
                  </a:lnTo>
                  <a:close/>
                </a:path>
                <a:path w="1129029" h="1078229">
                  <a:moveTo>
                    <a:pt x="616998" y="853440"/>
                  </a:moveTo>
                  <a:lnTo>
                    <a:pt x="474331" y="853440"/>
                  </a:lnTo>
                  <a:lnTo>
                    <a:pt x="472599" y="852170"/>
                  </a:lnTo>
                  <a:lnTo>
                    <a:pt x="472599" y="847090"/>
                  </a:lnTo>
                  <a:lnTo>
                    <a:pt x="474115" y="845820"/>
                  </a:lnTo>
                  <a:lnTo>
                    <a:pt x="616998" y="845820"/>
                  </a:lnTo>
                  <a:lnTo>
                    <a:pt x="618513" y="848360"/>
                  </a:lnTo>
                  <a:lnTo>
                    <a:pt x="618513" y="852170"/>
                  </a:lnTo>
                  <a:lnTo>
                    <a:pt x="616998" y="853440"/>
                  </a:lnTo>
                  <a:close/>
                </a:path>
                <a:path w="1129029" h="1078229">
                  <a:moveTo>
                    <a:pt x="729556" y="952500"/>
                  </a:moveTo>
                  <a:lnTo>
                    <a:pt x="707486" y="952500"/>
                  </a:lnTo>
                  <a:lnTo>
                    <a:pt x="719122" y="951230"/>
                  </a:lnTo>
                  <a:lnTo>
                    <a:pt x="728810" y="944880"/>
                  </a:lnTo>
                  <a:lnTo>
                    <a:pt x="735738" y="935990"/>
                  </a:lnTo>
                  <a:lnTo>
                    <a:pt x="739093" y="924560"/>
                  </a:lnTo>
                  <a:lnTo>
                    <a:pt x="555078" y="924560"/>
                  </a:lnTo>
                  <a:lnTo>
                    <a:pt x="553562" y="923290"/>
                  </a:lnTo>
                  <a:lnTo>
                    <a:pt x="553562" y="919480"/>
                  </a:lnTo>
                  <a:lnTo>
                    <a:pt x="555294" y="916940"/>
                  </a:lnTo>
                  <a:lnTo>
                    <a:pt x="739093" y="916940"/>
                  </a:lnTo>
                  <a:lnTo>
                    <a:pt x="735707" y="906780"/>
                  </a:lnTo>
                  <a:lnTo>
                    <a:pt x="728729" y="897890"/>
                  </a:lnTo>
                  <a:lnTo>
                    <a:pt x="719031" y="891540"/>
                  </a:lnTo>
                  <a:lnTo>
                    <a:pt x="707486" y="889000"/>
                  </a:lnTo>
                  <a:lnTo>
                    <a:pt x="729326" y="889000"/>
                  </a:lnTo>
                  <a:lnTo>
                    <a:pt x="733062" y="891540"/>
                  </a:lnTo>
                  <a:lnTo>
                    <a:pt x="740311" y="899160"/>
                  </a:lnTo>
                  <a:lnTo>
                    <a:pt x="745003" y="909320"/>
                  </a:lnTo>
                  <a:lnTo>
                    <a:pt x="746670" y="920750"/>
                  </a:lnTo>
                  <a:lnTo>
                    <a:pt x="744035" y="934720"/>
                  </a:lnTo>
                  <a:lnTo>
                    <a:pt x="736793" y="947420"/>
                  </a:lnTo>
                  <a:lnTo>
                    <a:pt x="729556" y="952500"/>
                  </a:lnTo>
                  <a:close/>
                </a:path>
                <a:path w="1129029" h="1078229">
                  <a:moveTo>
                    <a:pt x="595803" y="1071880"/>
                  </a:moveTo>
                  <a:lnTo>
                    <a:pt x="547284" y="1071880"/>
                  </a:lnTo>
                  <a:lnTo>
                    <a:pt x="598331" y="1064260"/>
                  </a:lnTo>
                  <a:lnTo>
                    <a:pt x="643757" y="1041400"/>
                  </a:lnTo>
                  <a:lnTo>
                    <a:pt x="680293" y="1005840"/>
                  </a:lnTo>
                  <a:lnTo>
                    <a:pt x="704672" y="960120"/>
                  </a:lnTo>
                  <a:lnTo>
                    <a:pt x="712465" y="960120"/>
                  </a:lnTo>
                  <a:lnTo>
                    <a:pt x="693790" y="999490"/>
                  </a:lnTo>
                  <a:lnTo>
                    <a:pt x="666459" y="1032510"/>
                  </a:lnTo>
                  <a:lnTo>
                    <a:pt x="632207" y="1056640"/>
                  </a:lnTo>
                  <a:lnTo>
                    <a:pt x="595803" y="1071880"/>
                  </a:lnTo>
                  <a:close/>
                </a:path>
                <a:path w="1129029" h="1078229">
                  <a:moveTo>
                    <a:pt x="878300" y="312073"/>
                  </a:moveTo>
                  <a:lnTo>
                    <a:pt x="876568" y="312073"/>
                  </a:lnTo>
                  <a:lnTo>
                    <a:pt x="875702" y="311638"/>
                  </a:lnTo>
                  <a:lnTo>
                    <a:pt x="874836" y="310987"/>
                  </a:lnTo>
                  <a:lnTo>
                    <a:pt x="873321" y="309684"/>
                  </a:lnTo>
                  <a:lnTo>
                    <a:pt x="873321" y="307295"/>
                  </a:lnTo>
                  <a:lnTo>
                    <a:pt x="874836" y="305775"/>
                  </a:lnTo>
                  <a:lnTo>
                    <a:pt x="999317" y="179165"/>
                  </a:lnTo>
                  <a:lnTo>
                    <a:pt x="1000616" y="177647"/>
                  </a:lnTo>
                  <a:lnTo>
                    <a:pt x="1002998" y="177647"/>
                  </a:lnTo>
                  <a:lnTo>
                    <a:pt x="1006029" y="180683"/>
                  </a:lnTo>
                  <a:lnTo>
                    <a:pt x="1006029" y="182854"/>
                  </a:lnTo>
                  <a:lnTo>
                    <a:pt x="1004513" y="184381"/>
                  </a:lnTo>
                  <a:lnTo>
                    <a:pt x="879383" y="311638"/>
                  </a:lnTo>
                  <a:lnTo>
                    <a:pt x="878300" y="312073"/>
                  </a:lnTo>
                  <a:close/>
                </a:path>
                <a:path w="1129029" h="1078229">
                  <a:moveTo>
                    <a:pt x="1004513" y="184381"/>
                  </a:moveTo>
                  <a:close/>
                </a:path>
                <a:path w="1129029" h="1078229">
                  <a:moveTo>
                    <a:pt x="1127263" y="581798"/>
                  </a:moveTo>
                  <a:lnTo>
                    <a:pt x="946061" y="581798"/>
                  </a:lnTo>
                  <a:lnTo>
                    <a:pt x="944329" y="580278"/>
                  </a:lnTo>
                  <a:lnTo>
                    <a:pt x="944329" y="575934"/>
                  </a:lnTo>
                  <a:lnTo>
                    <a:pt x="945845" y="574414"/>
                  </a:lnTo>
                  <a:lnTo>
                    <a:pt x="1127046" y="574414"/>
                  </a:lnTo>
                  <a:lnTo>
                    <a:pt x="1128778" y="576151"/>
                  </a:lnTo>
                  <a:lnTo>
                    <a:pt x="1128778" y="580061"/>
                  </a:lnTo>
                  <a:lnTo>
                    <a:pt x="1127263" y="581798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BDD381D9-0F69-45B7-9B3B-67B0A7E8BBB2}"/>
              </a:ext>
            </a:extLst>
          </p:cNvPr>
          <p:cNvGrpSpPr/>
          <p:nvPr/>
        </p:nvGrpSpPr>
        <p:grpSpPr>
          <a:xfrm>
            <a:off x="0" y="4740832"/>
            <a:ext cx="2436707" cy="2117513"/>
            <a:chOff x="0" y="7111247"/>
            <a:chExt cx="3655060" cy="3176270"/>
          </a:xfrm>
        </p:grpSpPr>
        <p:sp>
          <p:nvSpPr>
            <p:cNvPr id="40" name="object 5">
              <a:extLst>
                <a:ext uri="{FF2B5EF4-FFF2-40B4-BE49-F238E27FC236}">
                  <a16:creationId xmlns:a16="http://schemas.microsoft.com/office/drawing/2014/main" id="{CA8D3804-04FB-43DA-870A-33152BB9605C}"/>
                </a:ext>
              </a:extLst>
            </p:cNvPr>
            <p:cNvSpPr/>
            <p:nvPr/>
          </p:nvSpPr>
          <p:spPr>
            <a:xfrm>
              <a:off x="0" y="7170171"/>
              <a:ext cx="3595370" cy="3117215"/>
            </a:xfrm>
            <a:custGeom>
              <a:avLst/>
              <a:gdLst/>
              <a:ahLst/>
              <a:cxnLst/>
              <a:rect l="l" t="t" r="r" b="b"/>
              <a:pathLst>
                <a:path w="3595370" h="3117215">
                  <a:moveTo>
                    <a:pt x="2296349" y="0"/>
                  </a:moveTo>
                  <a:lnTo>
                    <a:pt x="1888078" y="859693"/>
                  </a:lnTo>
                  <a:lnTo>
                    <a:pt x="1932987" y="876724"/>
                  </a:lnTo>
                  <a:lnTo>
                    <a:pt x="1977449" y="894523"/>
                  </a:lnTo>
                  <a:lnTo>
                    <a:pt x="2021456" y="913082"/>
                  </a:lnTo>
                  <a:lnTo>
                    <a:pt x="2065002" y="932389"/>
                  </a:lnTo>
                  <a:lnTo>
                    <a:pt x="2108081" y="952437"/>
                  </a:lnTo>
                  <a:lnTo>
                    <a:pt x="2150686" y="973216"/>
                  </a:lnTo>
                  <a:lnTo>
                    <a:pt x="2192812" y="994715"/>
                  </a:lnTo>
                  <a:lnTo>
                    <a:pt x="2234451" y="1016927"/>
                  </a:lnTo>
                  <a:lnTo>
                    <a:pt x="2275598" y="1039841"/>
                  </a:lnTo>
                  <a:lnTo>
                    <a:pt x="2316246" y="1063448"/>
                  </a:lnTo>
                  <a:lnTo>
                    <a:pt x="2356388" y="1087738"/>
                  </a:lnTo>
                  <a:lnTo>
                    <a:pt x="2396019" y="1112703"/>
                  </a:lnTo>
                  <a:lnTo>
                    <a:pt x="2435131" y="1138333"/>
                  </a:lnTo>
                  <a:lnTo>
                    <a:pt x="2473719" y="1164617"/>
                  </a:lnTo>
                  <a:lnTo>
                    <a:pt x="2511777" y="1191548"/>
                  </a:lnTo>
                  <a:lnTo>
                    <a:pt x="2549297" y="1219116"/>
                  </a:lnTo>
                  <a:lnTo>
                    <a:pt x="2586274" y="1247310"/>
                  </a:lnTo>
                  <a:lnTo>
                    <a:pt x="2622701" y="1276122"/>
                  </a:lnTo>
                  <a:lnTo>
                    <a:pt x="2658572" y="1305543"/>
                  </a:lnTo>
                  <a:lnTo>
                    <a:pt x="2693880" y="1335562"/>
                  </a:lnTo>
                  <a:lnTo>
                    <a:pt x="2728619" y="1366171"/>
                  </a:lnTo>
                  <a:lnTo>
                    <a:pt x="2762783" y="1397360"/>
                  </a:lnTo>
                  <a:lnTo>
                    <a:pt x="2796366" y="1429120"/>
                  </a:lnTo>
                  <a:lnTo>
                    <a:pt x="2829360" y="1461441"/>
                  </a:lnTo>
                  <a:lnTo>
                    <a:pt x="2861761" y="1494314"/>
                  </a:lnTo>
                  <a:lnTo>
                    <a:pt x="2893560" y="1527729"/>
                  </a:lnTo>
                  <a:lnTo>
                    <a:pt x="2924753" y="1561677"/>
                  </a:lnTo>
                  <a:lnTo>
                    <a:pt x="2955332" y="1596149"/>
                  </a:lnTo>
                  <a:lnTo>
                    <a:pt x="2985291" y="1631135"/>
                  </a:lnTo>
                  <a:lnTo>
                    <a:pt x="3014625" y="1666626"/>
                  </a:lnTo>
                  <a:lnTo>
                    <a:pt x="3043325" y="1702612"/>
                  </a:lnTo>
                  <a:lnTo>
                    <a:pt x="3071387" y="1739084"/>
                  </a:lnTo>
                  <a:lnTo>
                    <a:pt x="3098804" y="1776033"/>
                  </a:lnTo>
                  <a:lnTo>
                    <a:pt x="3125570" y="1813449"/>
                  </a:lnTo>
                  <a:lnTo>
                    <a:pt x="3151677" y="1851322"/>
                  </a:lnTo>
                  <a:lnTo>
                    <a:pt x="3177120" y="1889644"/>
                  </a:lnTo>
                  <a:lnTo>
                    <a:pt x="3201893" y="1928405"/>
                  </a:lnTo>
                  <a:lnTo>
                    <a:pt x="3225989" y="1967595"/>
                  </a:lnTo>
                  <a:lnTo>
                    <a:pt x="3249401" y="2007206"/>
                  </a:lnTo>
                  <a:lnTo>
                    <a:pt x="3272124" y="2047227"/>
                  </a:lnTo>
                  <a:lnTo>
                    <a:pt x="3294151" y="2087649"/>
                  </a:lnTo>
                  <a:lnTo>
                    <a:pt x="3315475" y="2128463"/>
                  </a:lnTo>
                  <a:lnTo>
                    <a:pt x="3336091" y="2169660"/>
                  </a:lnTo>
                  <a:lnTo>
                    <a:pt x="3355991" y="2211230"/>
                  </a:lnTo>
                  <a:lnTo>
                    <a:pt x="3375170" y="2253163"/>
                  </a:lnTo>
                  <a:lnTo>
                    <a:pt x="3393622" y="2295451"/>
                  </a:lnTo>
                  <a:lnTo>
                    <a:pt x="3411339" y="2338083"/>
                  </a:lnTo>
                  <a:lnTo>
                    <a:pt x="3428315" y="2381051"/>
                  </a:lnTo>
                  <a:lnTo>
                    <a:pt x="3444545" y="2424345"/>
                  </a:lnTo>
                  <a:lnTo>
                    <a:pt x="3460022" y="2467955"/>
                  </a:lnTo>
                  <a:lnTo>
                    <a:pt x="3474739" y="2511872"/>
                  </a:lnTo>
                  <a:lnTo>
                    <a:pt x="3488690" y="2556088"/>
                  </a:lnTo>
                  <a:lnTo>
                    <a:pt x="3501869" y="2600591"/>
                  </a:lnTo>
                  <a:lnTo>
                    <a:pt x="3514269" y="2645374"/>
                  </a:lnTo>
                  <a:lnTo>
                    <a:pt x="3525884" y="2690426"/>
                  </a:lnTo>
                  <a:lnTo>
                    <a:pt x="3536708" y="2735738"/>
                  </a:lnTo>
                  <a:lnTo>
                    <a:pt x="3546734" y="2781301"/>
                  </a:lnTo>
                  <a:lnTo>
                    <a:pt x="3555956" y="2827105"/>
                  </a:lnTo>
                  <a:lnTo>
                    <a:pt x="3564368" y="2873141"/>
                  </a:lnTo>
                  <a:lnTo>
                    <a:pt x="3571963" y="2919399"/>
                  </a:lnTo>
                  <a:lnTo>
                    <a:pt x="3578735" y="2965871"/>
                  </a:lnTo>
                  <a:lnTo>
                    <a:pt x="3584677" y="3012546"/>
                  </a:lnTo>
                  <a:lnTo>
                    <a:pt x="3589783" y="3059415"/>
                  </a:lnTo>
                  <a:lnTo>
                    <a:pt x="3594048" y="3106469"/>
                  </a:lnTo>
                  <a:lnTo>
                    <a:pt x="3594797" y="3116827"/>
                  </a:lnTo>
                  <a:lnTo>
                    <a:pt x="0" y="3116827"/>
                  </a:lnTo>
                  <a:lnTo>
                    <a:pt x="0" y="886931"/>
                  </a:lnTo>
                  <a:lnTo>
                    <a:pt x="4202" y="885204"/>
                  </a:lnTo>
                  <a:lnTo>
                    <a:pt x="47057" y="868461"/>
                  </a:lnTo>
                  <a:lnTo>
                    <a:pt x="90235" y="852460"/>
                  </a:lnTo>
                  <a:lnTo>
                    <a:pt x="133724" y="837205"/>
                  </a:lnTo>
                  <a:lnTo>
                    <a:pt x="177516" y="822703"/>
                  </a:lnTo>
                  <a:lnTo>
                    <a:pt x="221602" y="808961"/>
                  </a:lnTo>
                  <a:lnTo>
                    <a:pt x="265973" y="795985"/>
                  </a:lnTo>
                  <a:lnTo>
                    <a:pt x="310618" y="783780"/>
                  </a:lnTo>
                  <a:lnTo>
                    <a:pt x="355529" y="772354"/>
                  </a:lnTo>
                  <a:lnTo>
                    <a:pt x="400697" y="761712"/>
                  </a:lnTo>
                  <a:lnTo>
                    <a:pt x="446111" y="751860"/>
                  </a:lnTo>
                  <a:lnTo>
                    <a:pt x="491764" y="742805"/>
                  </a:lnTo>
                  <a:lnTo>
                    <a:pt x="537645" y="734553"/>
                  </a:lnTo>
                  <a:lnTo>
                    <a:pt x="583745" y="727110"/>
                  </a:lnTo>
                  <a:lnTo>
                    <a:pt x="630055" y="720483"/>
                  </a:lnTo>
                  <a:lnTo>
                    <a:pt x="676565" y="714677"/>
                  </a:lnTo>
                  <a:lnTo>
                    <a:pt x="723267" y="709699"/>
                  </a:lnTo>
                  <a:lnTo>
                    <a:pt x="770150" y="705554"/>
                  </a:lnTo>
                  <a:lnTo>
                    <a:pt x="817206" y="702250"/>
                  </a:lnTo>
                  <a:lnTo>
                    <a:pt x="864426" y="699793"/>
                  </a:lnTo>
                  <a:lnTo>
                    <a:pt x="911799" y="698188"/>
                  </a:lnTo>
                  <a:lnTo>
                    <a:pt x="959317" y="697442"/>
                  </a:lnTo>
                  <a:lnTo>
                    <a:pt x="1006971" y="697561"/>
                  </a:lnTo>
                  <a:lnTo>
                    <a:pt x="22963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1" name="object 6">
              <a:extLst>
                <a:ext uri="{FF2B5EF4-FFF2-40B4-BE49-F238E27FC236}">
                  <a16:creationId xmlns:a16="http://schemas.microsoft.com/office/drawing/2014/main" id="{3C662B64-B69A-431C-AE9E-8252BC1D1476}"/>
                </a:ext>
              </a:extLst>
            </p:cNvPr>
            <p:cNvSpPr/>
            <p:nvPr/>
          </p:nvSpPr>
          <p:spPr>
            <a:xfrm>
              <a:off x="0" y="7111247"/>
              <a:ext cx="3655060" cy="3176270"/>
            </a:xfrm>
            <a:custGeom>
              <a:avLst/>
              <a:gdLst/>
              <a:ahLst/>
              <a:cxnLst/>
              <a:rect l="l" t="t" r="r" b="b"/>
              <a:pathLst>
                <a:path w="3655060" h="3176270">
                  <a:moveTo>
                    <a:pt x="1969405" y="886137"/>
                  </a:moveTo>
                  <a:lnTo>
                    <a:pt x="2050501" y="919742"/>
                  </a:lnTo>
                  <a:lnTo>
                    <a:pt x="2096730" y="940378"/>
                  </a:lnTo>
                  <a:lnTo>
                    <a:pt x="2142442" y="961830"/>
                  </a:lnTo>
                  <a:lnTo>
                    <a:pt x="2187629" y="984086"/>
                  </a:lnTo>
                  <a:lnTo>
                    <a:pt x="2232283" y="1007137"/>
                  </a:lnTo>
                  <a:lnTo>
                    <a:pt x="2276397" y="1030971"/>
                  </a:lnTo>
                  <a:lnTo>
                    <a:pt x="2319964" y="1055578"/>
                  </a:lnTo>
                  <a:lnTo>
                    <a:pt x="2362977" y="1080946"/>
                  </a:lnTo>
                  <a:lnTo>
                    <a:pt x="2405427" y="1107066"/>
                  </a:lnTo>
                  <a:lnTo>
                    <a:pt x="2447309" y="1133925"/>
                  </a:lnTo>
                  <a:lnTo>
                    <a:pt x="2488615" y="1161514"/>
                  </a:lnTo>
                  <a:lnTo>
                    <a:pt x="2529337" y="1189822"/>
                  </a:lnTo>
                  <a:lnTo>
                    <a:pt x="2569468" y="1218837"/>
                  </a:lnTo>
                  <a:lnTo>
                    <a:pt x="2609000" y="1248548"/>
                  </a:lnTo>
                  <a:lnTo>
                    <a:pt x="2647927" y="1278946"/>
                  </a:lnTo>
                  <a:lnTo>
                    <a:pt x="2686241" y="1310019"/>
                  </a:lnTo>
                  <a:lnTo>
                    <a:pt x="2723935" y="1341757"/>
                  </a:lnTo>
                  <a:lnTo>
                    <a:pt x="2761002" y="1374148"/>
                  </a:lnTo>
                  <a:lnTo>
                    <a:pt x="2797433" y="1407182"/>
                  </a:lnTo>
                  <a:lnTo>
                    <a:pt x="2833223" y="1440848"/>
                  </a:lnTo>
                  <a:lnTo>
                    <a:pt x="2868363" y="1475135"/>
                  </a:lnTo>
                  <a:lnTo>
                    <a:pt x="2902846" y="1510032"/>
                  </a:lnTo>
                  <a:lnTo>
                    <a:pt x="2936665" y="1545529"/>
                  </a:lnTo>
                  <a:lnTo>
                    <a:pt x="2969813" y="1581614"/>
                  </a:lnTo>
                  <a:lnTo>
                    <a:pt x="3002282" y="1618277"/>
                  </a:lnTo>
                  <a:lnTo>
                    <a:pt x="3034065" y="1655508"/>
                  </a:lnTo>
                  <a:lnTo>
                    <a:pt x="3065154" y="1693294"/>
                  </a:lnTo>
                  <a:lnTo>
                    <a:pt x="3095543" y="1731626"/>
                  </a:lnTo>
                  <a:lnTo>
                    <a:pt x="3125224" y="1770493"/>
                  </a:lnTo>
                  <a:lnTo>
                    <a:pt x="3154190" y="1809883"/>
                  </a:lnTo>
                  <a:lnTo>
                    <a:pt x="3182433" y="1849787"/>
                  </a:lnTo>
                  <a:lnTo>
                    <a:pt x="3209947" y="1890192"/>
                  </a:lnTo>
                  <a:lnTo>
                    <a:pt x="3236723" y="1931089"/>
                  </a:lnTo>
                  <a:lnTo>
                    <a:pt x="3262755" y="1972466"/>
                  </a:lnTo>
                  <a:lnTo>
                    <a:pt x="3288035" y="2014313"/>
                  </a:lnTo>
                  <a:lnTo>
                    <a:pt x="3312556" y="2056619"/>
                  </a:lnTo>
                  <a:lnTo>
                    <a:pt x="3336330" y="2099379"/>
                  </a:lnTo>
                  <a:lnTo>
                    <a:pt x="3359332" y="2142579"/>
                  </a:lnTo>
                  <a:lnTo>
                    <a:pt x="3381553" y="2186209"/>
                  </a:lnTo>
                  <a:lnTo>
                    <a:pt x="3402987" y="2230257"/>
                  </a:lnTo>
                  <a:lnTo>
                    <a:pt x="3423625" y="2274713"/>
                  </a:lnTo>
                  <a:lnTo>
                    <a:pt x="3443461" y="2319566"/>
                  </a:lnTo>
                  <a:lnTo>
                    <a:pt x="3462488" y="2364804"/>
                  </a:lnTo>
                  <a:lnTo>
                    <a:pt x="3480698" y="2410416"/>
                  </a:lnTo>
                  <a:lnTo>
                    <a:pt x="3498084" y="2456393"/>
                  </a:lnTo>
                  <a:lnTo>
                    <a:pt x="3514638" y="2502722"/>
                  </a:lnTo>
                  <a:lnTo>
                    <a:pt x="3530354" y="2549393"/>
                  </a:lnTo>
                  <a:lnTo>
                    <a:pt x="3545223" y="2596394"/>
                  </a:lnTo>
                  <a:lnTo>
                    <a:pt x="3559240" y="2643715"/>
                  </a:lnTo>
                  <a:lnTo>
                    <a:pt x="3572396" y="2691345"/>
                  </a:lnTo>
                  <a:lnTo>
                    <a:pt x="3584684" y="2739272"/>
                  </a:lnTo>
                  <a:lnTo>
                    <a:pt x="3596097" y="2787487"/>
                  </a:lnTo>
                  <a:lnTo>
                    <a:pt x="3606628" y="2835976"/>
                  </a:lnTo>
                  <a:lnTo>
                    <a:pt x="3616269" y="2884731"/>
                  </a:lnTo>
                  <a:lnTo>
                    <a:pt x="3625013" y="2933740"/>
                  </a:lnTo>
                  <a:lnTo>
                    <a:pt x="3632853" y="2982991"/>
                  </a:lnTo>
                  <a:lnTo>
                    <a:pt x="3639781" y="3032474"/>
                  </a:lnTo>
                  <a:lnTo>
                    <a:pt x="3645791" y="3082178"/>
                  </a:lnTo>
                  <a:lnTo>
                    <a:pt x="3650874" y="3132091"/>
                  </a:lnTo>
                  <a:lnTo>
                    <a:pt x="3654490" y="3175752"/>
                  </a:lnTo>
                  <a:lnTo>
                    <a:pt x="3535149" y="3175752"/>
                  </a:lnTo>
                  <a:lnTo>
                    <a:pt x="3534939" y="3172777"/>
                  </a:lnTo>
                  <a:lnTo>
                    <a:pt x="3530508" y="3123690"/>
                  </a:lnTo>
                  <a:lnTo>
                    <a:pt x="3525139" y="3074810"/>
                  </a:lnTo>
                  <a:lnTo>
                    <a:pt x="3518840" y="3026147"/>
                  </a:lnTo>
                  <a:lnTo>
                    <a:pt x="3511618" y="2977712"/>
                  </a:lnTo>
                  <a:lnTo>
                    <a:pt x="3503481" y="2929517"/>
                  </a:lnTo>
                  <a:lnTo>
                    <a:pt x="3494436" y="2881572"/>
                  </a:lnTo>
                  <a:lnTo>
                    <a:pt x="3484491" y="2833889"/>
                  </a:lnTo>
                  <a:lnTo>
                    <a:pt x="3473654" y="2786478"/>
                  </a:lnTo>
                  <a:lnTo>
                    <a:pt x="3461931" y="2739350"/>
                  </a:lnTo>
                  <a:lnTo>
                    <a:pt x="3449331" y="2692518"/>
                  </a:lnTo>
                  <a:lnTo>
                    <a:pt x="3435862" y="2645990"/>
                  </a:lnTo>
                  <a:lnTo>
                    <a:pt x="3421530" y="2599780"/>
                  </a:lnTo>
                  <a:lnTo>
                    <a:pt x="3406343" y="2553896"/>
                  </a:lnTo>
                  <a:lnTo>
                    <a:pt x="3390310" y="2508352"/>
                  </a:lnTo>
                  <a:lnTo>
                    <a:pt x="3373436" y="2463157"/>
                  </a:lnTo>
                  <a:lnTo>
                    <a:pt x="3355731" y="2418323"/>
                  </a:lnTo>
                  <a:lnTo>
                    <a:pt x="3337202" y="2373860"/>
                  </a:lnTo>
                  <a:lnTo>
                    <a:pt x="3317855" y="2329781"/>
                  </a:lnTo>
                  <a:lnTo>
                    <a:pt x="3297700" y="2286095"/>
                  </a:lnTo>
                  <a:lnTo>
                    <a:pt x="3276743" y="2242814"/>
                  </a:lnTo>
                  <a:lnTo>
                    <a:pt x="3254991" y="2199948"/>
                  </a:lnTo>
                  <a:lnTo>
                    <a:pt x="3232453" y="2157510"/>
                  </a:lnTo>
                  <a:lnTo>
                    <a:pt x="3209137" y="2115509"/>
                  </a:lnTo>
                  <a:lnTo>
                    <a:pt x="3184362" y="2072827"/>
                  </a:lnTo>
                  <a:lnTo>
                    <a:pt x="3158780" y="2030635"/>
                  </a:lnTo>
                  <a:lnTo>
                    <a:pt x="3132400" y="1988945"/>
                  </a:lnTo>
                  <a:lnTo>
                    <a:pt x="3105229" y="1947770"/>
                  </a:lnTo>
                  <a:lnTo>
                    <a:pt x="3077276" y="1907121"/>
                  </a:lnTo>
                  <a:lnTo>
                    <a:pt x="3048549" y="1867010"/>
                  </a:lnTo>
                  <a:lnTo>
                    <a:pt x="3019056" y="1827451"/>
                  </a:lnTo>
                  <a:lnTo>
                    <a:pt x="2988806" y="1788454"/>
                  </a:lnTo>
                  <a:lnTo>
                    <a:pt x="2957806" y="1750032"/>
                  </a:lnTo>
                  <a:lnTo>
                    <a:pt x="2926065" y="1712198"/>
                  </a:lnTo>
                  <a:lnTo>
                    <a:pt x="2893591" y="1674963"/>
                  </a:lnTo>
                  <a:lnTo>
                    <a:pt x="2860392" y="1638339"/>
                  </a:lnTo>
                  <a:lnTo>
                    <a:pt x="2826477" y="1602340"/>
                  </a:lnTo>
                  <a:lnTo>
                    <a:pt x="2791854" y="1566976"/>
                  </a:lnTo>
                  <a:lnTo>
                    <a:pt x="2756530" y="1532260"/>
                  </a:lnTo>
                  <a:lnTo>
                    <a:pt x="2720515" y="1498204"/>
                  </a:lnTo>
                  <a:lnTo>
                    <a:pt x="2683816" y="1464821"/>
                  </a:lnTo>
                  <a:lnTo>
                    <a:pt x="2646442" y="1432122"/>
                  </a:lnTo>
                  <a:lnTo>
                    <a:pt x="2608400" y="1400119"/>
                  </a:lnTo>
                  <a:lnTo>
                    <a:pt x="2569700" y="1368826"/>
                  </a:lnTo>
                  <a:lnTo>
                    <a:pt x="2530348" y="1338253"/>
                  </a:lnTo>
                  <a:lnTo>
                    <a:pt x="2490354" y="1308413"/>
                  </a:lnTo>
                  <a:lnTo>
                    <a:pt x="2449726" y="1279319"/>
                  </a:lnTo>
                  <a:lnTo>
                    <a:pt x="2408472" y="1250982"/>
                  </a:lnTo>
                  <a:lnTo>
                    <a:pt x="2366599" y="1223414"/>
                  </a:lnTo>
                  <a:lnTo>
                    <a:pt x="2324117" y="1196628"/>
                  </a:lnTo>
                  <a:lnTo>
                    <a:pt x="2281034" y="1170636"/>
                  </a:lnTo>
                  <a:lnTo>
                    <a:pt x="2237357" y="1145450"/>
                  </a:lnTo>
                  <a:lnTo>
                    <a:pt x="2193095" y="1121082"/>
                  </a:lnTo>
                  <a:lnTo>
                    <a:pt x="2148256" y="1097545"/>
                  </a:lnTo>
                  <a:lnTo>
                    <a:pt x="2102849" y="1074849"/>
                  </a:lnTo>
                  <a:lnTo>
                    <a:pt x="2056881" y="1053009"/>
                  </a:lnTo>
                  <a:lnTo>
                    <a:pt x="2010362" y="1032035"/>
                  </a:lnTo>
                  <a:lnTo>
                    <a:pt x="1963298" y="1011940"/>
                  </a:lnTo>
                  <a:lnTo>
                    <a:pt x="1915698" y="992736"/>
                  </a:lnTo>
                  <a:lnTo>
                    <a:pt x="1867571" y="974435"/>
                  </a:lnTo>
                  <a:lnTo>
                    <a:pt x="1856392" y="968885"/>
                  </a:lnTo>
                  <a:lnTo>
                    <a:pt x="1829584" y="929093"/>
                  </a:lnTo>
                  <a:lnTo>
                    <a:pt x="1829022" y="921741"/>
                  </a:lnTo>
                  <a:lnTo>
                    <a:pt x="1941925" y="943993"/>
                  </a:lnTo>
                  <a:lnTo>
                    <a:pt x="1969405" y="886137"/>
                  </a:lnTo>
                  <a:close/>
                </a:path>
                <a:path w="3655060" h="3176270">
                  <a:moveTo>
                    <a:pt x="1980895" y="161970"/>
                  </a:moveTo>
                  <a:lnTo>
                    <a:pt x="2164360" y="198129"/>
                  </a:lnTo>
                  <a:lnTo>
                    <a:pt x="1035483" y="808818"/>
                  </a:lnTo>
                  <a:lnTo>
                    <a:pt x="1006358" y="816021"/>
                  </a:lnTo>
                  <a:lnTo>
                    <a:pt x="954484" y="815946"/>
                  </a:lnTo>
                  <a:lnTo>
                    <a:pt x="902775" y="816921"/>
                  </a:lnTo>
                  <a:lnTo>
                    <a:pt x="851242" y="818935"/>
                  </a:lnTo>
                  <a:lnTo>
                    <a:pt x="799900" y="821982"/>
                  </a:lnTo>
                  <a:lnTo>
                    <a:pt x="748761" y="826052"/>
                  </a:lnTo>
                  <a:lnTo>
                    <a:pt x="697836" y="831137"/>
                  </a:lnTo>
                  <a:lnTo>
                    <a:pt x="647139" y="837229"/>
                  </a:lnTo>
                  <a:lnTo>
                    <a:pt x="596682" y="844320"/>
                  </a:lnTo>
                  <a:lnTo>
                    <a:pt x="546478" y="852400"/>
                  </a:lnTo>
                  <a:lnTo>
                    <a:pt x="496540" y="861463"/>
                  </a:lnTo>
                  <a:lnTo>
                    <a:pt x="446879" y="871498"/>
                  </a:lnTo>
                  <a:lnTo>
                    <a:pt x="397509" y="882499"/>
                  </a:lnTo>
                  <a:lnTo>
                    <a:pt x="348442" y="894456"/>
                  </a:lnTo>
                  <a:lnTo>
                    <a:pt x="299691" y="907361"/>
                  </a:lnTo>
                  <a:lnTo>
                    <a:pt x="251268" y="921205"/>
                  </a:lnTo>
                  <a:lnTo>
                    <a:pt x="203186" y="935981"/>
                  </a:lnTo>
                  <a:lnTo>
                    <a:pt x="155457" y="951680"/>
                  </a:lnTo>
                  <a:lnTo>
                    <a:pt x="108095" y="968294"/>
                  </a:lnTo>
                  <a:lnTo>
                    <a:pt x="61111" y="985814"/>
                  </a:lnTo>
                  <a:lnTo>
                    <a:pt x="14518" y="1004231"/>
                  </a:lnTo>
                  <a:lnTo>
                    <a:pt x="0" y="1010300"/>
                  </a:lnTo>
                  <a:lnTo>
                    <a:pt x="0" y="881896"/>
                  </a:lnTo>
                  <a:lnTo>
                    <a:pt x="68876" y="855824"/>
                  </a:lnTo>
                  <a:lnTo>
                    <a:pt x="115761" y="839379"/>
                  </a:lnTo>
                  <a:lnTo>
                    <a:pt x="162991" y="823791"/>
                  </a:lnTo>
                  <a:lnTo>
                    <a:pt x="210554" y="809066"/>
                  </a:lnTo>
                  <a:lnTo>
                    <a:pt x="258439" y="795212"/>
                  </a:lnTo>
                  <a:lnTo>
                    <a:pt x="306635" y="782237"/>
                  </a:lnTo>
                  <a:lnTo>
                    <a:pt x="355131" y="770148"/>
                  </a:lnTo>
                  <a:lnTo>
                    <a:pt x="403915" y="758952"/>
                  </a:lnTo>
                  <a:lnTo>
                    <a:pt x="452977" y="748657"/>
                  </a:lnTo>
                  <a:lnTo>
                    <a:pt x="502305" y="739270"/>
                  </a:lnTo>
                  <a:lnTo>
                    <a:pt x="551889" y="730798"/>
                  </a:lnTo>
                  <a:lnTo>
                    <a:pt x="601716" y="723250"/>
                  </a:lnTo>
                  <a:lnTo>
                    <a:pt x="651776" y="716632"/>
                  </a:lnTo>
                  <a:lnTo>
                    <a:pt x="702058" y="710953"/>
                  </a:lnTo>
                  <a:lnTo>
                    <a:pt x="752128" y="706258"/>
                  </a:lnTo>
                  <a:lnTo>
                    <a:pt x="1006970" y="756485"/>
                  </a:lnTo>
                  <a:lnTo>
                    <a:pt x="1007777" y="696986"/>
                  </a:lnTo>
                  <a:lnTo>
                    <a:pt x="996187" y="694702"/>
                  </a:lnTo>
                  <a:lnTo>
                    <a:pt x="1980895" y="161970"/>
                  </a:lnTo>
                  <a:close/>
                </a:path>
                <a:path w="3655060" h="3176270">
                  <a:moveTo>
                    <a:pt x="1908778" y="862838"/>
                  </a:moveTo>
                  <a:lnTo>
                    <a:pt x="1956517" y="880961"/>
                  </a:lnTo>
                  <a:lnTo>
                    <a:pt x="1969405" y="886137"/>
                  </a:lnTo>
                  <a:lnTo>
                    <a:pt x="1941925" y="943993"/>
                  </a:lnTo>
                  <a:lnTo>
                    <a:pt x="1888077" y="918618"/>
                  </a:lnTo>
                  <a:lnTo>
                    <a:pt x="1908778" y="862838"/>
                  </a:lnTo>
                  <a:close/>
                </a:path>
                <a:path w="3655060" h="3176270">
                  <a:moveTo>
                    <a:pt x="1853951" y="852032"/>
                  </a:moveTo>
                  <a:lnTo>
                    <a:pt x="1908778" y="862838"/>
                  </a:lnTo>
                  <a:lnTo>
                    <a:pt x="1888077" y="918618"/>
                  </a:lnTo>
                  <a:lnTo>
                    <a:pt x="1941925" y="943993"/>
                  </a:lnTo>
                  <a:lnTo>
                    <a:pt x="1829022" y="921741"/>
                  </a:lnTo>
                  <a:lnTo>
                    <a:pt x="1828654" y="916915"/>
                  </a:lnTo>
                  <a:lnTo>
                    <a:pt x="1830292" y="904788"/>
                  </a:lnTo>
                  <a:lnTo>
                    <a:pt x="1834463" y="893085"/>
                  </a:lnTo>
                  <a:lnTo>
                    <a:pt x="1853951" y="852032"/>
                  </a:lnTo>
                  <a:close/>
                </a:path>
                <a:path w="3655060" h="3176270">
                  <a:moveTo>
                    <a:pt x="1007777" y="696986"/>
                  </a:moveTo>
                  <a:lnTo>
                    <a:pt x="1006970" y="756485"/>
                  </a:lnTo>
                  <a:lnTo>
                    <a:pt x="978651" y="704189"/>
                  </a:lnTo>
                  <a:lnTo>
                    <a:pt x="992023" y="696955"/>
                  </a:lnTo>
                  <a:lnTo>
                    <a:pt x="1007777" y="696986"/>
                  </a:lnTo>
                  <a:close/>
                </a:path>
                <a:path w="3655060" h="3176270">
                  <a:moveTo>
                    <a:pt x="992023" y="696955"/>
                  </a:moveTo>
                  <a:lnTo>
                    <a:pt x="978651" y="704189"/>
                  </a:lnTo>
                  <a:lnTo>
                    <a:pt x="1006970" y="756485"/>
                  </a:lnTo>
                  <a:lnTo>
                    <a:pt x="752128" y="706258"/>
                  </a:lnTo>
                  <a:lnTo>
                    <a:pt x="803241" y="702437"/>
                  </a:lnTo>
                  <a:lnTo>
                    <a:pt x="854121" y="699615"/>
                  </a:lnTo>
                  <a:lnTo>
                    <a:pt x="905177" y="697761"/>
                  </a:lnTo>
                  <a:lnTo>
                    <a:pt x="956400" y="696883"/>
                  </a:lnTo>
                  <a:lnTo>
                    <a:pt x="992023" y="696955"/>
                  </a:lnTo>
                  <a:close/>
                </a:path>
                <a:path w="3655060" h="3176270">
                  <a:moveTo>
                    <a:pt x="996187" y="694702"/>
                  </a:moveTo>
                  <a:lnTo>
                    <a:pt x="1007777" y="696986"/>
                  </a:lnTo>
                  <a:lnTo>
                    <a:pt x="992023" y="696955"/>
                  </a:lnTo>
                  <a:lnTo>
                    <a:pt x="996187" y="694702"/>
                  </a:lnTo>
                  <a:close/>
                </a:path>
                <a:path w="3655060" h="3176270">
                  <a:moveTo>
                    <a:pt x="2304170" y="0"/>
                  </a:moveTo>
                  <a:lnTo>
                    <a:pt x="2348776" y="30758"/>
                  </a:lnTo>
                  <a:lnTo>
                    <a:pt x="2355427" y="66498"/>
                  </a:lnTo>
                  <a:lnTo>
                    <a:pt x="2350158" y="84494"/>
                  </a:lnTo>
                  <a:lnTo>
                    <a:pt x="1969405" y="886137"/>
                  </a:lnTo>
                  <a:lnTo>
                    <a:pt x="1956517" y="880961"/>
                  </a:lnTo>
                  <a:lnTo>
                    <a:pt x="1908778" y="862838"/>
                  </a:lnTo>
                  <a:lnTo>
                    <a:pt x="1853951" y="852032"/>
                  </a:lnTo>
                  <a:lnTo>
                    <a:pt x="2164360" y="198129"/>
                  </a:lnTo>
                  <a:lnTo>
                    <a:pt x="1980895" y="161970"/>
                  </a:lnTo>
                  <a:lnTo>
                    <a:pt x="2268030" y="6628"/>
                  </a:lnTo>
                  <a:lnTo>
                    <a:pt x="2285785" y="389"/>
                  </a:lnTo>
                  <a:lnTo>
                    <a:pt x="2304170" y="0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42" name="object 7">
              <a:extLst>
                <a:ext uri="{FF2B5EF4-FFF2-40B4-BE49-F238E27FC236}">
                  <a16:creationId xmlns:a16="http://schemas.microsoft.com/office/drawing/2014/main" id="{F2362BC7-E359-483D-852C-0560A9EC76F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345" y="8587907"/>
              <a:ext cx="1708821" cy="1399349"/>
            </a:xfrm>
            <a:prstGeom prst="rect">
              <a:avLst/>
            </a:prstGeom>
          </p:spPr>
        </p:pic>
      </p:grpSp>
      <p:sp>
        <p:nvSpPr>
          <p:cNvPr id="48" name="object 9">
            <a:extLst>
              <a:ext uri="{FF2B5EF4-FFF2-40B4-BE49-F238E27FC236}">
                <a16:creationId xmlns:a16="http://schemas.microsoft.com/office/drawing/2014/main" id="{1B9070CB-31FA-43BD-9536-EEAD54BF39C8}"/>
              </a:ext>
            </a:extLst>
          </p:cNvPr>
          <p:cNvSpPr txBox="1"/>
          <p:nvPr/>
        </p:nvSpPr>
        <p:spPr>
          <a:xfrm>
            <a:off x="6128013" y="1641761"/>
            <a:ext cx="5066030" cy="1333549"/>
          </a:xfrm>
          <a:prstGeom prst="rect">
            <a:avLst/>
          </a:prstGeom>
        </p:spPr>
        <p:txBody>
          <a:bodyPr vert="horz" wrap="square" lIns="0" tIns="119803" rIns="0" bIns="0" rtlCol="0">
            <a:spAutoFit/>
          </a:bodyPr>
          <a:lstStyle/>
          <a:p>
            <a:r>
              <a:rPr lang="it-IT" sz="1200" spc="30" dirty="0">
                <a:solidFill>
                  <a:srgbClr val="09417D"/>
                </a:solidFill>
                <a:latin typeface="Arial"/>
                <a:cs typeface="Arial"/>
              </a:rPr>
              <a:t>EURES è una </a:t>
            </a:r>
            <a:r>
              <a:rPr lang="it-IT" sz="1400" spc="30" dirty="0">
                <a:solidFill>
                  <a:srgbClr val="FF0000"/>
                </a:solidFill>
                <a:latin typeface="Arial"/>
                <a:cs typeface="Arial"/>
              </a:rPr>
              <a:t>rete europea di servizi pubblici per l’impiego, </a:t>
            </a:r>
            <a:r>
              <a:rPr lang="it-IT" sz="1200" spc="30" dirty="0">
                <a:solidFill>
                  <a:srgbClr val="09417D"/>
                </a:solidFill>
                <a:latin typeface="Arial"/>
                <a:cs typeface="Arial"/>
              </a:rPr>
              <a:t>Università, associazioni datoriali e sindacali promossa dall’Unione Europea nei Paesi dello Spazio Economico Europeo (i paesi dell'Unione Europea più Islanda, Liechtenstein e Norvegia) oltre alla Svizzera per accordi bilaterali.</a:t>
            </a:r>
          </a:p>
          <a:p>
            <a:pPr marL="8467" marR="3387">
              <a:lnSpc>
                <a:spcPct val="114599"/>
              </a:lnSpc>
              <a:spcBef>
                <a:spcPts val="527"/>
              </a:spcBef>
              <a:tabLst>
                <a:tab pos="577879" algn="l"/>
                <a:tab pos="1179466" algn="l"/>
                <a:tab pos="1505872" algn="l"/>
                <a:tab pos="2413544" algn="l"/>
                <a:tab pos="2622681" algn="l"/>
                <a:tab pos="3410120" algn="l"/>
              </a:tabLst>
            </a:pPr>
            <a:r>
              <a:rPr lang="en-US" sz="1200" spc="30" dirty="0">
                <a:solidFill>
                  <a:srgbClr val="09417D"/>
                </a:solidFill>
                <a:latin typeface="Arial"/>
                <a:cs typeface="Arial"/>
              </a:rPr>
              <a:t>. </a:t>
            </a:r>
            <a:endParaRPr sz="1200" spc="30" dirty="0">
              <a:solidFill>
                <a:srgbClr val="09417D"/>
              </a:solidFill>
              <a:latin typeface="Arial"/>
              <a:cs typeface="Arial"/>
            </a:endParaRPr>
          </a:p>
        </p:txBody>
      </p:sp>
      <p:sp>
        <p:nvSpPr>
          <p:cNvPr id="49" name="object 9">
            <a:extLst>
              <a:ext uri="{FF2B5EF4-FFF2-40B4-BE49-F238E27FC236}">
                <a16:creationId xmlns:a16="http://schemas.microsoft.com/office/drawing/2014/main" id="{8BEFDD49-5655-404E-B402-3557D7B7A2AB}"/>
              </a:ext>
            </a:extLst>
          </p:cNvPr>
          <p:cNvSpPr txBox="1"/>
          <p:nvPr/>
        </p:nvSpPr>
        <p:spPr>
          <a:xfrm>
            <a:off x="6096000" y="3019360"/>
            <a:ext cx="5188469" cy="921192"/>
          </a:xfrm>
          <a:prstGeom prst="rect">
            <a:avLst/>
          </a:prstGeom>
        </p:spPr>
        <p:txBody>
          <a:bodyPr vert="horz" wrap="square" lIns="0" tIns="119803" rIns="0" bIns="0" rtlCol="0">
            <a:spAutoFit/>
          </a:bodyPr>
          <a:lstStyle/>
          <a:p>
            <a:r>
              <a:rPr lang="it-IT" sz="1600" spc="30" dirty="0">
                <a:solidFill>
                  <a:srgbClr val="09417D"/>
                </a:solidFill>
                <a:latin typeface="Arial"/>
                <a:cs typeface="Arial"/>
              </a:rPr>
              <a:t>Obiettivo della rete è </a:t>
            </a:r>
            <a:r>
              <a:rPr lang="it-IT" sz="1600" b="1" spc="30" dirty="0">
                <a:solidFill>
                  <a:srgbClr val="FF0000"/>
                </a:solidFill>
                <a:latin typeface="Arial"/>
                <a:cs typeface="Arial"/>
              </a:rPr>
              <a:t>promuovere e facilitare la libera circolazione dei </a:t>
            </a:r>
            <a:r>
              <a:rPr lang="it-IT" sz="2000" b="1" spc="30" dirty="0">
                <a:solidFill>
                  <a:srgbClr val="FF0000"/>
                </a:solidFill>
                <a:latin typeface="Arial"/>
                <a:cs typeface="Arial"/>
              </a:rPr>
              <a:t>LAVORATORI</a:t>
            </a:r>
            <a:r>
              <a:rPr lang="it-IT" sz="160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t-IT" sz="1600" spc="30" dirty="0">
                <a:solidFill>
                  <a:srgbClr val="09417D"/>
                </a:solidFill>
                <a:latin typeface="Arial"/>
                <a:cs typeface="Arial"/>
              </a:rPr>
              <a:t>nello Spazio Economico Europeo. </a:t>
            </a:r>
          </a:p>
        </p:txBody>
      </p:sp>
      <p:sp>
        <p:nvSpPr>
          <p:cNvPr id="50" name="object 9">
            <a:extLst>
              <a:ext uri="{FF2B5EF4-FFF2-40B4-BE49-F238E27FC236}">
                <a16:creationId xmlns:a16="http://schemas.microsoft.com/office/drawing/2014/main" id="{A924598F-19B6-4ABF-BEB1-9241F774E666}"/>
              </a:ext>
            </a:extLst>
          </p:cNvPr>
          <p:cNvSpPr txBox="1"/>
          <p:nvPr/>
        </p:nvSpPr>
        <p:spPr>
          <a:xfrm>
            <a:off x="6060693" y="4273932"/>
            <a:ext cx="4565227" cy="551860"/>
          </a:xfrm>
          <a:prstGeom prst="rect">
            <a:avLst/>
          </a:prstGeom>
        </p:spPr>
        <p:txBody>
          <a:bodyPr vert="horz" wrap="square" lIns="0" tIns="119803" rIns="0" bIns="0" rtlCol="0">
            <a:spAutoFit/>
          </a:bodyPr>
          <a:lstStyle/>
          <a:p>
            <a:r>
              <a:rPr lang="it-IT" sz="1400" spc="30" dirty="0" err="1">
                <a:solidFill>
                  <a:srgbClr val="09417D"/>
                </a:solidFill>
                <a:latin typeface="Arial"/>
                <a:cs typeface="Arial"/>
              </a:rPr>
              <a:t>Eures</a:t>
            </a:r>
            <a:r>
              <a:rPr lang="it-IT" sz="1400" spc="30" dirty="0">
                <a:solidFill>
                  <a:srgbClr val="09417D"/>
                </a:solidFill>
                <a:latin typeface="Arial"/>
                <a:cs typeface="Arial"/>
              </a:rPr>
              <a:t> offre un servizio di informazioni, orientamento ed incontro domanda/offerta di lavoro su scala europea.</a:t>
            </a:r>
          </a:p>
        </p:txBody>
      </p:sp>
      <p:sp>
        <p:nvSpPr>
          <p:cNvPr id="51" name="object 9">
            <a:extLst>
              <a:ext uri="{FF2B5EF4-FFF2-40B4-BE49-F238E27FC236}">
                <a16:creationId xmlns:a16="http://schemas.microsoft.com/office/drawing/2014/main" id="{B7F4B860-205B-4B18-B3A7-5FE9E6A53030}"/>
              </a:ext>
            </a:extLst>
          </p:cNvPr>
          <p:cNvSpPr txBox="1"/>
          <p:nvPr/>
        </p:nvSpPr>
        <p:spPr>
          <a:xfrm>
            <a:off x="6072354" y="5477174"/>
            <a:ext cx="5050973" cy="336417"/>
          </a:xfrm>
          <a:prstGeom prst="rect">
            <a:avLst/>
          </a:prstGeom>
        </p:spPr>
        <p:txBody>
          <a:bodyPr vert="horz" wrap="square" lIns="0" tIns="119803" rIns="0" bIns="0" rtlCol="0">
            <a:spAutoFit/>
          </a:bodyPr>
          <a:lstStyle/>
          <a:p>
            <a:r>
              <a:rPr lang="it-IT" sz="1400" spc="30" dirty="0">
                <a:solidFill>
                  <a:srgbClr val="09417D"/>
                </a:solidFill>
                <a:latin typeface="Arial"/>
                <a:cs typeface="Arial"/>
              </a:rPr>
              <a:t>Servizio </a:t>
            </a:r>
            <a:r>
              <a:rPr lang="it-IT" sz="1400" b="1" spc="30" dirty="0">
                <a:solidFill>
                  <a:srgbClr val="FF0000"/>
                </a:solidFill>
                <a:latin typeface="Arial"/>
                <a:cs typeface="Arial"/>
              </a:rPr>
              <a:t>completamente gratuito </a:t>
            </a:r>
            <a:r>
              <a:rPr lang="it-IT" sz="1400" spc="30" dirty="0">
                <a:solidFill>
                  <a:srgbClr val="09417D"/>
                </a:solidFill>
                <a:latin typeface="Arial"/>
                <a:cs typeface="Arial"/>
              </a:rPr>
              <a:t>e rivolto a cittadini europei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8957" y="6172201"/>
            <a:ext cx="1308099" cy="4698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087533" y="1149845"/>
            <a:ext cx="4643120" cy="932862"/>
          </a:xfrm>
          <a:prstGeom prst="rect">
            <a:avLst/>
          </a:prstGeom>
        </p:spPr>
        <p:txBody>
          <a:bodyPr vert="horz" wrap="square" lIns="0" tIns="42333" rIns="0" bIns="0" rtlCol="0">
            <a:spAutoFit/>
          </a:bodyPr>
          <a:lstStyle/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33" b="1" dirty="0" err="1">
                <a:solidFill>
                  <a:srgbClr val="ED0012"/>
                </a:solidFill>
                <a:latin typeface="Verdana"/>
                <a:cs typeface="Arial"/>
              </a:rPr>
              <a:t>Consulenti</a:t>
            </a: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  <a:p>
            <a:pPr marL="8467" marR="3387" algn="just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it-IT" sz="1600" spc="30" dirty="0">
                <a:solidFill>
                  <a:srgbClr val="09417D"/>
                </a:solidFill>
                <a:latin typeface="Arial"/>
                <a:cs typeface="Arial"/>
              </a:rPr>
              <a:t>La rete di consulenti e assistenti con quasi 1000 uffici sparsi su tutto il territorio europeo 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1315700" y="1127955"/>
            <a:ext cx="381000" cy="4133427"/>
            <a:chOff x="16973550" y="1691933"/>
            <a:chExt cx="571500" cy="6200140"/>
          </a:xfrm>
        </p:grpSpPr>
        <p:sp>
          <p:nvSpPr>
            <p:cNvPr id="10" name="object 10"/>
            <p:cNvSpPr/>
            <p:nvPr/>
          </p:nvSpPr>
          <p:spPr>
            <a:xfrm>
              <a:off x="17213297" y="1793128"/>
              <a:ext cx="95250" cy="6057900"/>
            </a:xfrm>
            <a:custGeom>
              <a:avLst/>
              <a:gdLst/>
              <a:ahLst/>
              <a:cxnLst/>
              <a:rect l="l" t="t" r="r" b="b"/>
              <a:pathLst>
                <a:path w="95250" h="6057900">
                  <a:moveTo>
                    <a:pt x="95249" y="6057899"/>
                  </a:moveTo>
                  <a:lnTo>
                    <a:pt x="0" y="6057899"/>
                  </a:lnTo>
                  <a:lnTo>
                    <a:pt x="0" y="0"/>
                  </a:lnTo>
                  <a:lnTo>
                    <a:pt x="95249" y="0"/>
                  </a:lnTo>
                  <a:lnTo>
                    <a:pt x="95249" y="6057899"/>
                  </a:lnTo>
                  <a:close/>
                </a:path>
              </a:pathLst>
            </a:custGeom>
            <a:solidFill>
              <a:srgbClr val="254B3C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6973550" y="1691933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49" y="571499"/>
                  </a:moveTo>
                  <a:lnTo>
                    <a:pt x="243821" y="568407"/>
                  </a:lnTo>
                  <a:lnTo>
                    <a:pt x="202801" y="559195"/>
                  </a:lnTo>
                  <a:lnTo>
                    <a:pt x="163576" y="544065"/>
                  </a:lnTo>
                  <a:lnTo>
                    <a:pt x="126995" y="523342"/>
                  </a:lnTo>
                  <a:lnTo>
                    <a:pt x="93851" y="497476"/>
                  </a:lnTo>
                  <a:lnTo>
                    <a:pt x="64862" y="467027"/>
                  </a:lnTo>
                  <a:lnTo>
                    <a:pt x="40653" y="432654"/>
                  </a:lnTo>
                  <a:lnTo>
                    <a:pt x="21751" y="395101"/>
                  </a:lnTo>
                  <a:lnTo>
                    <a:pt x="8563" y="355181"/>
                  </a:lnTo>
                  <a:lnTo>
                    <a:pt x="1375" y="313758"/>
                  </a:lnTo>
                  <a:lnTo>
                    <a:pt x="0" y="285749"/>
                  </a:lnTo>
                  <a:lnTo>
                    <a:pt x="343" y="271728"/>
                  </a:lnTo>
                  <a:lnTo>
                    <a:pt x="5490" y="230002"/>
                  </a:lnTo>
                  <a:lnTo>
                    <a:pt x="16703" y="189483"/>
                  </a:lnTo>
                  <a:lnTo>
                    <a:pt x="33740" y="151048"/>
                  </a:lnTo>
                  <a:lnTo>
                    <a:pt x="56233" y="115528"/>
                  </a:lnTo>
                  <a:lnTo>
                    <a:pt x="83694" y="83694"/>
                  </a:lnTo>
                  <a:lnTo>
                    <a:pt x="115528" y="56233"/>
                  </a:lnTo>
                  <a:lnTo>
                    <a:pt x="151048" y="33740"/>
                  </a:lnTo>
                  <a:lnTo>
                    <a:pt x="189483" y="16703"/>
                  </a:lnTo>
                  <a:lnTo>
                    <a:pt x="230002" y="5490"/>
                  </a:lnTo>
                  <a:lnTo>
                    <a:pt x="271728" y="343"/>
                  </a:lnTo>
                  <a:lnTo>
                    <a:pt x="285749" y="0"/>
                  </a:lnTo>
                  <a:lnTo>
                    <a:pt x="299771" y="343"/>
                  </a:lnTo>
                  <a:lnTo>
                    <a:pt x="341496" y="5490"/>
                  </a:lnTo>
                  <a:lnTo>
                    <a:pt x="382016" y="16703"/>
                  </a:lnTo>
                  <a:lnTo>
                    <a:pt x="420451" y="33740"/>
                  </a:lnTo>
                  <a:lnTo>
                    <a:pt x="455971" y="56233"/>
                  </a:lnTo>
                  <a:lnTo>
                    <a:pt x="487805" y="83694"/>
                  </a:lnTo>
                  <a:lnTo>
                    <a:pt x="515266" y="115528"/>
                  </a:lnTo>
                  <a:lnTo>
                    <a:pt x="537758" y="151048"/>
                  </a:lnTo>
                  <a:lnTo>
                    <a:pt x="554796" y="189483"/>
                  </a:lnTo>
                  <a:lnTo>
                    <a:pt x="566009" y="230002"/>
                  </a:lnTo>
                  <a:lnTo>
                    <a:pt x="571155" y="271728"/>
                  </a:lnTo>
                  <a:lnTo>
                    <a:pt x="571499" y="285749"/>
                  </a:lnTo>
                  <a:lnTo>
                    <a:pt x="571155" y="299771"/>
                  </a:lnTo>
                  <a:lnTo>
                    <a:pt x="566009" y="341496"/>
                  </a:lnTo>
                  <a:lnTo>
                    <a:pt x="554796" y="382016"/>
                  </a:lnTo>
                  <a:lnTo>
                    <a:pt x="537758" y="420451"/>
                  </a:lnTo>
                  <a:lnTo>
                    <a:pt x="515266" y="455971"/>
                  </a:lnTo>
                  <a:lnTo>
                    <a:pt x="487805" y="487805"/>
                  </a:lnTo>
                  <a:lnTo>
                    <a:pt x="455971" y="515266"/>
                  </a:lnTo>
                  <a:lnTo>
                    <a:pt x="420451" y="537758"/>
                  </a:lnTo>
                  <a:lnTo>
                    <a:pt x="382016" y="554796"/>
                  </a:lnTo>
                  <a:lnTo>
                    <a:pt x="341496" y="566009"/>
                  </a:lnTo>
                  <a:lnTo>
                    <a:pt x="299771" y="571155"/>
                  </a:lnTo>
                  <a:lnTo>
                    <a:pt x="285749" y="571499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32299" y="1850683"/>
              <a:ext cx="253999" cy="2539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973550" y="4495414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49" y="571499"/>
                  </a:moveTo>
                  <a:lnTo>
                    <a:pt x="243821" y="568407"/>
                  </a:lnTo>
                  <a:lnTo>
                    <a:pt x="202801" y="559195"/>
                  </a:lnTo>
                  <a:lnTo>
                    <a:pt x="163576" y="544065"/>
                  </a:lnTo>
                  <a:lnTo>
                    <a:pt x="126995" y="523342"/>
                  </a:lnTo>
                  <a:lnTo>
                    <a:pt x="93851" y="497476"/>
                  </a:lnTo>
                  <a:lnTo>
                    <a:pt x="64862" y="467027"/>
                  </a:lnTo>
                  <a:lnTo>
                    <a:pt x="40653" y="432654"/>
                  </a:lnTo>
                  <a:lnTo>
                    <a:pt x="21751" y="395101"/>
                  </a:lnTo>
                  <a:lnTo>
                    <a:pt x="8563" y="355181"/>
                  </a:lnTo>
                  <a:lnTo>
                    <a:pt x="1375" y="313758"/>
                  </a:lnTo>
                  <a:lnTo>
                    <a:pt x="0" y="285749"/>
                  </a:lnTo>
                  <a:lnTo>
                    <a:pt x="343" y="271728"/>
                  </a:lnTo>
                  <a:lnTo>
                    <a:pt x="5490" y="230002"/>
                  </a:lnTo>
                  <a:lnTo>
                    <a:pt x="16703" y="189483"/>
                  </a:lnTo>
                  <a:lnTo>
                    <a:pt x="33740" y="151048"/>
                  </a:lnTo>
                  <a:lnTo>
                    <a:pt x="56233" y="115528"/>
                  </a:lnTo>
                  <a:lnTo>
                    <a:pt x="83694" y="83694"/>
                  </a:lnTo>
                  <a:lnTo>
                    <a:pt x="115528" y="56233"/>
                  </a:lnTo>
                  <a:lnTo>
                    <a:pt x="151048" y="33740"/>
                  </a:lnTo>
                  <a:lnTo>
                    <a:pt x="189483" y="16703"/>
                  </a:lnTo>
                  <a:lnTo>
                    <a:pt x="230002" y="5490"/>
                  </a:lnTo>
                  <a:lnTo>
                    <a:pt x="271728" y="343"/>
                  </a:lnTo>
                  <a:lnTo>
                    <a:pt x="285749" y="0"/>
                  </a:lnTo>
                  <a:lnTo>
                    <a:pt x="299771" y="343"/>
                  </a:lnTo>
                  <a:lnTo>
                    <a:pt x="341496" y="5490"/>
                  </a:lnTo>
                  <a:lnTo>
                    <a:pt x="382016" y="16703"/>
                  </a:lnTo>
                  <a:lnTo>
                    <a:pt x="420451" y="33740"/>
                  </a:lnTo>
                  <a:lnTo>
                    <a:pt x="455971" y="56233"/>
                  </a:lnTo>
                  <a:lnTo>
                    <a:pt x="487805" y="83694"/>
                  </a:lnTo>
                  <a:lnTo>
                    <a:pt x="515266" y="115528"/>
                  </a:lnTo>
                  <a:lnTo>
                    <a:pt x="537758" y="151048"/>
                  </a:lnTo>
                  <a:lnTo>
                    <a:pt x="554796" y="189483"/>
                  </a:lnTo>
                  <a:lnTo>
                    <a:pt x="566009" y="230002"/>
                  </a:lnTo>
                  <a:lnTo>
                    <a:pt x="571155" y="271728"/>
                  </a:lnTo>
                  <a:lnTo>
                    <a:pt x="571499" y="285749"/>
                  </a:lnTo>
                  <a:lnTo>
                    <a:pt x="571155" y="299771"/>
                  </a:lnTo>
                  <a:lnTo>
                    <a:pt x="566009" y="341496"/>
                  </a:lnTo>
                  <a:lnTo>
                    <a:pt x="554796" y="382016"/>
                  </a:lnTo>
                  <a:lnTo>
                    <a:pt x="537758" y="420451"/>
                  </a:lnTo>
                  <a:lnTo>
                    <a:pt x="515266" y="455971"/>
                  </a:lnTo>
                  <a:lnTo>
                    <a:pt x="487805" y="487805"/>
                  </a:lnTo>
                  <a:lnTo>
                    <a:pt x="455971" y="515266"/>
                  </a:lnTo>
                  <a:lnTo>
                    <a:pt x="420451" y="537758"/>
                  </a:lnTo>
                  <a:lnTo>
                    <a:pt x="382016" y="554796"/>
                  </a:lnTo>
                  <a:lnTo>
                    <a:pt x="341496" y="566009"/>
                  </a:lnTo>
                  <a:lnTo>
                    <a:pt x="299771" y="571155"/>
                  </a:lnTo>
                  <a:lnTo>
                    <a:pt x="285749" y="571499"/>
                  </a:lnTo>
                  <a:close/>
                </a:path>
              </a:pathLst>
            </a:custGeom>
            <a:solidFill>
              <a:srgbClr val="4586C7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32299" y="4654164"/>
              <a:ext cx="253999" cy="2539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973550" y="7320267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49" y="571499"/>
                  </a:moveTo>
                  <a:lnTo>
                    <a:pt x="243821" y="568407"/>
                  </a:lnTo>
                  <a:lnTo>
                    <a:pt x="202801" y="559195"/>
                  </a:lnTo>
                  <a:lnTo>
                    <a:pt x="163576" y="544065"/>
                  </a:lnTo>
                  <a:lnTo>
                    <a:pt x="126995" y="523342"/>
                  </a:lnTo>
                  <a:lnTo>
                    <a:pt x="93851" y="497476"/>
                  </a:lnTo>
                  <a:lnTo>
                    <a:pt x="64862" y="467027"/>
                  </a:lnTo>
                  <a:lnTo>
                    <a:pt x="40653" y="432654"/>
                  </a:lnTo>
                  <a:lnTo>
                    <a:pt x="21751" y="395101"/>
                  </a:lnTo>
                  <a:lnTo>
                    <a:pt x="8563" y="355181"/>
                  </a:lnTo>
                  <a:lnTo>
                    <a:pt x="1375" y="313758"/>
                  </a:lnTo>
                  <a:lnTo>
                    <a:pt x="0" y="285749"/>
                  </a:lnTo>
                  <a:lnTo>
                    <a:pt x="343" y="271728"/>
                  </a:lnTo>
                  <a:lnTo>
                    <a:pt x="5490" y="230002"/>
                  </a:lnTo>
                  <a:lnTo>
                    <a:pt x="16703" y="189483"/>
                  </a:lnTo>
                  <a:lnTo>
                    <a:pt x="33740" y="151048"/>
                  </a:lnTo>
                  <a:lnTo>
                    <a:pt x="56233" y="115528"/>
                  </a:lnTo>
                  <a:lnTo>
                    <a:pt x="83694" y="83694"/>
                  </a:lnTo>
                  <a:lnTo>
                    <a:pt x="115528" y="56233"/>
                  </a:lnTo>
                  <a:lnTo>
                    <a:pt x="151048" y="33740"/>
                  </a:lnTo>
                  <a:lnTo>
                    <a:pt x="189483" y="16703"/>
                  </a:lnTo>
                  <a:lnTo>
                    <a:pt x="230002" y="5490"/>
                  </a:lnTo>
                  <a:lnTo>
                    <a:pt x="271728" y="343"/>
                  </a:lnTo>
                  <a:lnTo>
                    <a:pt x="285749" y="0"/>
                  </a:lnTo>
                  <a:lnTo>
                    <a:pt x="299771" y="343"/>
                  </a:lnTo>
                  <a:lnTo>
                    <a:pt x="341496" y="5490"/>
                  </a:lnTo>
                  <a:lnTo>
                    <a:pt x="382016" y="16703"/>
                  </a:lnTo>
                  <a:lnTo>
                    <a:pt x="420451" y="33740"/>
                  </a:lnTo>
                  <a:lnTo>
                    <a:pt x="455971" y="56233"/>
                  </a:lnTo>
                  <a:lnTo>
                    <a:pt x="487805" y="83694"/>
                  </a:lnTo>
                  <a:lnTo>
                    <a:pt x="515266" y="115528"/>
                  </a:lnTo>
                  <a:lnTo>
                    <a:pt x="537758" y="151048"/>
                  </a:lnTo>
                  <a:lnTo>
                    <a:pt x="554796" y="189483"/>
                  </a:lnTo>
                  <a:lnTo>
                    <a:pt x="566009" y="230002"/>
                  </a:lnTo>
                  <a:lnTo>
                    <a:pt x="571155" y="271728"/>
                  </a:lnTo>
                  <a:lnTo>
                    <a:pt x="571499" y="285749"/>
                  </a:lnTo>
                  <a:lnTo>
                    <a:pt x="571155" y="299771"/>
                  </a:lnTo>
                  <a:lnTo>
                    <a:pt x="566009" y="341496"/>
                  </a:lnTo>
                  <a:lnTo>
                    <a:pt x="554796" y="382016"/>
                  </a:lnTo>
                  <a:lnTo>
                    <a:pt x="537758" y="420451"/>
                  </a:lnTo>
                  <a:lnTo>
                    <a:pt x="515266" y="455971"/>
                  </a:lnTo>
                  <a:lnTo>
                    <a:pt x="487805" y="487805"/>
                  </a:lnTo>
                  <a:lnTo>
                    <a:pt x="455971" y="515266"/>
                  </a:lnTo>
                  <a:lnTo>
                    <a:pt x="420451" y="537758"/>
                  </a:lnTo>
                  <a:lnTo>
                    <a:pt x="382016" y="554796"/>
                  </a:lnTo>
                  <a:lnTo>
                    <a:pt x="341496" y="566009"/>
                  </a:lnTo>
                  <a:lnTo>
                    <a:pt x="299771" y="571155"/>
                  </a:lnTo>
                  <a:lnTo>
                    <a:pt x="285749" y="571499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32299" y="7479017"/>
              <a:ext cx="253999" cy="253999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54010" y="1892649"/>
            <a:ext cx="3159312" cy="2742542"/>
          </a:xfrm>
          <a:prstGeom prst="rect">
            <a:avLst/>
          </a:prstGeom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5FF717A2-C871-47B6-9729-4764BC02BE26}"/>
              </a:ext>
            </a:extLst>
          </p:cNvPr>
          <p:cNvGrpSpPr/>
          <p:nvPr/>
        </p:nvGrpSpPr>
        <p:grpSpPr>
          <a:xfrm>
            <a:off x="0" y="1"/>
            <a:ext cx="12192333" cy="6858344"/>
            <a:chOff x="0" y="1"/>
            <a:chExt cx="18288499" cy="10287516"/>
          </a:xfrm>
        </p:grpSpPr>
        <p:sp>
          <p:nvSpPr>
            <p:cNvPr id="4" name="object 4"/>
            <p:cNvSpPr/>
            <p:nvPr/>
          </p:nvSpPr>
          <p:spPr>
            <a:xfrm>
              <a:off x="8186284" y="8560773"/>
              <a:ext cx="10102215" cy="1726564"/>
            </a:xfrm>
            <a:custGeom>
              <a:avLst/>
              <a:gdLst/>
              <a:ahLst/>
              <a:cxnLst/>
              <a:rect l="l" t="t" r="r" b="b"/>
              <a:pathLst>
                <a:path w="10102215" h="1726565">
                  <a:moveTo>
                    <a:pt x="10101716" y="1726226"/>
                  </a:moveTo>
                  <a:lnTo>
                    <a:pt x="0" y="1726226"/>
                  </a:lnTo>
                  <a:lnTo>
                    <a:pt x="10101716" y="0"/>
                  </a:lnTo>
                  <a:lnTo>
                    <a:pt x="10101716" y="1726226"/>
                  </a:lnTo>
                  <a:close/>
                </a:path>
              </a:pathLst>
            </a:custGeom>
            <a:solidFill>
              <a:srgbClr val="2F59A2"/>
            </a:solidFill>
          </p:spPr>
          <p:txBody>
            <a:bodyPr wrap="square" lIns="0" tIns="0" rIns="0" bIns="0" rtlCol="0"/>
            <a:lstStyle/>
            <a:p>
              <a:endParaRPr sz="1200"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8935" y="9448801"/>
              <a:ext cx="1962149" cy="70484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1"/>
              <a:ext cx="7583805" cy="3355340"/>
            </a:xfrm>
            <a:custGeom>
              <a:avLst/>
              <a:gdLst/>
              <a:ahLst/>
              <a:cxnLst/>
              <a:rect l="l" t="t" r="r" b="b"/>
              <a:pathLst>
                <a:path w="7583805" h="3355340">
                  <a:moveTo>
                    <a:pt x="7583729" y="0"/>
                  </a:moveTo>
                  <a:lnTo>
                    <a:pt x="0" y="3355173"/>
                  </a:lnTo>
                  <a:lnTo>
                    <a:pt x="0" y="0"/>
                  </a:lnTo>
                  <a:lnTo>
                    <a:pt x="7583729" y="0"/>
                  </a:lnTo>
                  <a:close/>
                </a:path>
              </a:pathLst>
            </a:custGeom>
            <a:solidFill>
              <a:srgbClr val="002364"/>
            </a:solidFill>
          </p:spPr>
          <p:txBody>
            <a:bodyPr wrap="square" lIns="0" tIns="0" rIns="0" bIns="0" rtlCol="0"/>
            <a:lstStyle/>
            <a:p>
              <a:endParaRPr sz="1200" dirty="0"/>
            </a:p>
          </p:txBody>
        </p:sp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4012DBF5-A2FD-42E2-838A-022365FA32F0}"/>
                </a:ext>
              </a:extLst>
            </p:cNvPr>
            <p:cNvGrpSpPr/>
            <p:nvPr/>
          </p:nvGrpSpPr>
          <p:grpSpPr>
            <a:xfrm>
              <a:off x="0" y="7111247"/>
              <a:ext cx="3655060" cy="3176270"/>
              <a:chOff x="0" y="7111247"/>
              <a:chExt cx="3655060" cy="3176270"/>
            </a:xfrm>
          </p:grpSpPr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6E0FE71E-515C-4331-A47C-504C3677F0CD}"/>
                  </a:ext>
                </a:extLst>
              </p:cNvPr>
              <p:cNvSpPr/>
              <p:nvPr/>
            </p:nvSpPr>
            <p:spPr>
              <a:xfrm>
                <a:off x="0" y="7170171"/>
                <a:ext cx="3595370" cy="3117215"/>
              </a:xfrm>
              <a:custGeom>
                <a:avLst/>
                <a:gdLst/>
                <a:ahLst/>
                <a:cxnLst/>
                <a:rect l="l" t="t" r="r" b="b"/>
                <a:pathLst>
                  <a:path w="3595370" h="3117215">
                    <a:moveTo>
                      <a:pt x="2296349" y="0"/>
                    </a:moveTo>
                    <a:lnTo>
                      <a:pt x="1888078" y="859693"/>
                    </a:lnTo>
                    <a:lnTo>
                      <a:pt x="1932987" y="876724"/>
                    </a:lnTo>
                    <a:lnTo>
                      <a:pt x="1977449" y="894523"/>
                    </a:lnTo>
                    <a:lnTo>
                      <a:pt x="2021456" y="913082"/>
                    </a:lnTo>
                    <a:lnTo>
                      <a:pt x="2065002" y="932389"/>
                    </a:lnTo>
                    <a:lnTo>
                      <a:pt x="2108081" y="952437"/>
                    </a:lnTo>
                    <a:lnTo>
                      <a:pt x="2150686" y="973216"/>
                    </a:lnTo>
                    <a:lnTo>
                      <a:pt x="2192812" y="994715"/>
                    </a:lnTo>
                    <a:lnTo>
                      <a:pt x="2234451" y="1016927"/>
                    </a:lnTo>
                    <a:lnTo>
                      <a:pt x="2275598" y="1039841"/>
                    </a:lnTo>
                    <a:lnTo>
                      <a:pt x="2316246" y="1063448"/>
                    </a:lnTo>
                    <a:lnTo>
                      <a:pt x="2356388" y="1087738"/>
                    </a:lnTo>
                    <a:lnTo>
                      <a:pt x="2396019" y="1112703"/>
                    </a:lnTo>
                    <a:lnTo>
                      <a:pt x="2435131" y="1138333"/>
                    </a:lnTo>
                    <a:lnTo>
                      <a:pt x="2473719" y="1164617"/>
                    </a:lnTo>
                    <a:lnTo>
                      <a:pt x="2511777" y="1191548"/>
                    </a:lnTo>
                    <a:lnTo>
                      <a:pt x="2549297" y="1219116"/>
                    </a:lnTo>
                    <a:lnTo>
                      <a:pt x="2586274" y="1247310"/>
                    </a:lnTo>
                    <a:lnTo>
                      <a:pt x="2622701" y="1276122"/>
                    </a:lnTo>
                    <a:lnTo>
                      <a:pt x="2658572" y="1305543"/>
                    </a:lnTo>
                    <a:lnTo>
                      <a:pt x="2693880" y="1335562"/>
                    </a:lnTo>
                    <a:lnTo>
                      <a:pt x="2728619" y="1366171"/>
                    </a:lnTo>
                    <a:lnTo>
                      <a:pt x="2762783" y="1397360"/>
                    </a:lnTo>
                    <a:lnTo>
                      <a:pt x="2796366" y="1429120"/>
                    </a:lnTo>
                    <a:lnTo>
                      <a:pt x="2829360" y="1461441"/>
                    </a:lnTo>
                    <a:lnTo>
                      <a:pt x="2861761" y="1494314"/>
                    </a:lnTo>
                    <a:lnTo>
                      <a:pt x="2893560" y="1527729"/>
                    </a:lnTo>
                    <a:lnTo>
                      <a:pt x="2924753" y="1561677"/>
                    </a:lnTo>
                    <a:lnTo>
                      <a:pt x="2955332" y="1596149"/>
                    </a:lnTo>
                    <a:lnTo>
                      <a:pt x="2985291" y="1631135"/>
                    </a:lnTo>
                    <a:lnTo>
                      <a:pt x="3014625" y="1666626"/>
                    </a:lnTo>
                    <a:lnTo>
                      <a:pt x="3043325" y="1702612"/>
                    </a:lnTo>
                    <a:lnTo>
                      <a:pt x="3071387" y="1739084"/>
                    </a:lnTo>
                    <a:lnTo>
                      <a:pt x="3098804" y="1776033"/>
                    </a:lnTo>
                    <a:lnTo>
                      <a:pt x="3125570" y="1813449"/>
                    </a:lnTo>
                    <a:lnTo>
                      <a:pt x="3151677" y="1851322"/>
                    </a:lnTo>
                    <a:lnTo>
                      <a:pt x="3177120" y="1889644"/>
                    </a:lnTo>
                    <a:lnTo>
                      <a:pt x="3201893" y="1928405"/>
                    </a:lnTo>
                    <a:lnTo>
                      <a:pt x="3225989" y="1967595"/>
                    </a:lnTo>
                    <a:lnTo>
                      <a:pt x="3249401" y="2007206"/>
                    </a:lnTo>
                    <a:lnTo>
                      <a:pt x="3272124" y="2047227"/>
                    </a:lnTo>
                    <a:lnTo>
                      <a:pt x="3294151" y="2087649"/>
                    </a:lnTo>
                    <a:lnTo>
                      <a:pt x="3315475" y="2128463"/>
                    </a:lnTo>
                    <a:lnTo>
                      <a:pt x="3336091" y="2169660"/>
                    </a:lnTo>
                    <a:lnTo>
                      <a:pt x="3355991" y="2211230"/>
                    </a:lnTo>
                    <a:lnTo>
                      <a:pt x="3375170" y="2253163"/>
                    </a:lnTo>
                    <a:lnTo>
                      <a:pt x="3393622" y="2295451"/>
                    </a:lnTo>
                    <a:lnTo>
                      <a:pt x="3411339" y="2338083"/>
                    </a:lnTo>
                    <a:lnTo>
                      <a:pt x="3428315" y="2381051"/>
                    </a:lnTo>
                    <a:lnTo>
                      <a:pt x="3444545" y="2424345"/>
                    </a:lnTo>
                    <a:lnTo>
                      <a:pt x="3460022" y="2467955"/>
                    </a:lnTo>
                    <a:lnTo>
                      <a:pt x="3474739" y="2511872"/>
                    </a:lnTo>
                    <a:lnTo>
                      <a:pt x="3488690" y="2556088"/>
                    </a:lnTo>
                    <a:lnTo>
                      <a:pt x="3501869" y="2600591"/>
                    </a:lnTo>
                    <a:lnTo>
                      <a:pt x="3514269" y="2645374"/>
                    </a:lnTo>
                    <a:lnTo>
                      <a:pt x="3525884" y="2690426"/>
                    </a:lnTo>
                    <a:lnTo>
                      <a:pt x="3536708" y="2735738"/>
                    </a:lnTo>
                    <a:lnTo>
                      <a:pt x="3546734" y="2781301"/>
                    </a:lnTo>
                    <a:lnTo>
                      <a:pt x="3555956" y="2827105"/>
                    </a:lnTo>
                    <a:lnTo>
                      <a:pt x="3564368" y="2873141"/>
                    </a:lnTo>
                    <a:lnTo>
                      <a:pt x="3571963" y="2919399"/>
                    </a:lnTo>
                    <a:lnTo>
                      <a:pt x="3578735" y="2965871"/>
                    </a:lnTo>
                    <a:lnTo>
                      <a:pt x="3584677" y="3012546"/>
                    </a:lnTo>
                    <a:lnTo>
                      <a:pt x="3589783" y="3059415"/>
                    </a:lnTo>
                    <a:lnTo>
                      <a:pt x="3594048" y="3106469"/>
                    </a:lnTo>
                    <a:lnTo>
                      <a:pt x="3594797" y="3116827"/>
                    </a:lnTo>
                    <a:lnTo>
                      <a:pt x="0" y="3116827"/>
                    </a:lnTo>
                    <a:lnTo>
                      <a:pt x="0" y="886931"/>
                    </a:lnTo>
                    <a:lnTo>
                      <a:pt x="4202" y="885204"/>
                    </a:lnTo>
                    <a:lnTo>
                      <a:pt x="47057" y="868461"/>
                    </a:lnTo>
                    <a:lnTo>
                      <a:pt x="90235" y="852460"/>
                    </a:lnTo>
                    <a:lnTo>
                      <a:pt x="133724" y="837205"/>
                    </a:lnTo>
                    <a:lnTo>
                      <a:pt x="177516" y="822703"/>
                    </a:lnTo>
                    <a:lnTo>
                      <a:pt x="221602" y="808961"/>
                    </a:lnTo>
                    <a:lnTo>
                      <a:pt x="265973" y="795985"/>
                    </a:lnTo>
                    <a:lnTo>
                      <a:pt x="310618" y="783780"/>
                    </a:lnTo>
                    <a:lnTo>
                      <a:pt x="355529" y="772354"/>
                    </a:lnTo>
                    <a:lnTo>
                      <a:pt x="400697" y="761712"/>
                    </a:lnTo>
                    <a:lnTo>
                      <a:pt x="446111" y="751860"/>
                    </a:lnTo>
                    <a:lnTo>
                      <a:pt x="491764" y="742805"/>
                    </a:lnTo>
                    <a:lnTo>
                      <a:pt x="537645" y="734553"/>
                    </a:lnTo>
                    <a:lnTo>
                      <a:pt x="583745" y="727110"/>
                    </a:lnTo>
                    <a:lnTo>
                      <a:pt x="630055" y="720483"/>
                    </a:lnTo>
                    <a:lnTo>
                      <a:pt x="676565" y="714677"/>
                    </a:lnTo>
                    <a:lnTo>
                      <a:pt x="723267" y="709699"/>
                    </a:lnTo>
                    <a:lnTo>
                      <a:pt x="770150" y="705554"/>
                    </a:lnTo>
                    <a:lnTo>
                      <a:pt x="817206" y="702250"/>
                    </a:lnTo>
                    <a:lnTo>
                      <a:pt x="864426" y="699793"/>
                    </a:lnTo>
                    <a:lnTo>
                      <a:pt x="911799" y="698188"/>
                    </a:lnTo>
                    <a:lnTo>
                      <a:pt x="959317" y="697442"/>
                    </a:lnTo>
                    <a:lnTo>
                      <a:pt x="1006971" y="697561"/>
                    </a:lnTo>
                    <a:lnTo>
                      <a:pt x="229634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D0ECF649-6FC4-4247-863C-A48D48C3C167}"/>
                  </a:ext>
                </a:extLst>
              </p:cNvPr>
              <p:cNvSpPr/>
              <p:nvPr/>
            </p:nvSpPr>
            <p:spPr>
              <a:xfrm>
                <a:off x="0" y="7111247"/>
                <a:ext cx="3655060" cy="3176270"/>
              </a:xfrm>
              <a:custGeom>
                <a:avLst/>
                <a:gdLst/>
                <a:ahLst/>
                <a:cxnLst/>
                <a:rect l="l" t="t" r="r" b="b"/>
                <a:pathLst>
                  <a:path w="3655060" h="3176270">
                    <a:moveTo>
                      <a:pt x="1969405" y="886137"/>
                    </a:moveTo>
                    <a:lnTo>
                      <a:pt x="2050501" y="919742"/>
                    </a:lnTo>
                    <a:lnTo>
                      <a:pt x="2096730" y="940378"/>
                    </a:lnTo>
                    <a:lnTo>
                      <a:pt x="2142442" y="961830"/>
                    </a:lnTo>
                    <a:lnTo>
                      <a:pt x="2187629" y="984086"/>
                    </a:lnTo>
                    <a:lnTo>
                      <a:pt x="2232283" y="1007137"/>
                    </a:lnTo>
                    <a:lnTo>
                      <a:pt x="2276397" y="1030971"/>
                    </a:lnTo>
                    <a:lnTo>
                      <a:pt x="2319964" y="1055578"/>
                    </a:lnTo>
                    <a:lnTo>
                      <a:pt x="2362977" y="1080946"/>
                    </a:lnTo>
                    <a:lnTo>
                      <a:pt x="2405427" y="1107066"/>
                    </a:lnTo>
                    <a:lnTo>
                      <a:pt x="2447309" y="1133925"/>
                    </a:lnTo>
                    <a:lnTo>
                      <a:pt x="2488615" y="1161514"/>
                    </a:lnTo>
                    <a:lnTo>
                      <a:pt x="2529337" y="1189822"/>
                    </a:lnTo>
                    <a:lnTo>
                      <a:pt x="2569468" y="1218837"/>
                    </a:lnTo>
                    <a:lnTo>
                      <a:pt x="2609000" y="1248548"/>
                    </a:lnTo>
                    <a:lnTo>
                      <a:pt x="2647927" y="1278946"/>
                    </a:lnTo>
                    <a:lnTo>
                      <a:pt x="2686241" y="1310019"/>
                    </a:lnTo>
                    <a:lnTo>
                      <a:pt x="2723935" y="1341757"/>
                    </a:lnTo>
                    <a:lnTo>
                      <a:pt x="2761002" y="1374148"/>
                    </a:lnTo>
                    <a:lnTo>
                      <a:pt x="2797433" y="1407182"/>
                    </a:lnTo>
                    <a:lnTo>
                      <a:pt x="2833223" y="1440848"/>
                    </a:lnTo>
                    <a:lnTo>
                      <a:pt x="2868363" y="1475135"/>
                    </a:lnTo>
                    <a:lnTo>
                      <a:pt x="2902846" y="1510032"/>
                    </a:lnTo>
                    <a:lnTo>
                      <a:pt x="2936665" y="1545529"/>
                    </a:lnTo>
                    <a:lnTo>
                      <a:pt x="2969813" y="1581614"/>
                    </a:lnTo>
                    <a:lnTo>
                      <a:pt x="3002282" y="1618277"/>
                    </a:lnTo>
                    <a:lnTo>
                      <a:pt x="3034065" y="1655508"/>
                    </a:lnTo>
                    <a:lnTo>
                      <a:pt x="3065154" y="1693294"/>
                    </a:lnTo>
                    <a:lnTo>
                      <a:pt x="3095543" y="1731626"/>
                    </a:lnTo>
                    <a:lnTo>
                      <a:pt x="3125224" y="1770493"/>
                    </a:lnTo>
                    <a:lnTo>
                      <a:pt x="3154190" y="1809883"/>
                    </a:lnTo>
                    <a:lnTo>
                      <a:pt x="3182433" y="1849787"/>
                    </a:lnTo>
                    <a:lnTo>
                      <a:pt x="3209947" y="1890192"/>
                    </a:lnTo>
                    <a:lnTo>
                      <a:pt x="3236723" y="1931089"/>
                    </a:lnTo>
                    <a:lnTo>
                      <a:pt x="3262755" y="1972466"/>
                    </a:lnTo>
                    <a:lnTo>
                      <a:pt x="3288035" y="2014313"/>
                    </a:lnTo>
                    <a:lnTo>
                      <a:pt x="3312556" y="2056619"/>
                    </a:lnTo>
                    <a:lnTo>
                      <a:pt x="3336330" y="2099379"/>
                    </a:lnTo>
                    <a:lnTo>
                      <a:pt x="3359332" y="2142579"/>
                    </a:lnTo>
                    <a:lnTo>
                      <a:pt x="3381553" y="2186209"/>
                    </a:lnTo>
                    <a:lnTo>
                      <a:pt x="3402987" y="2230257"/>
                    </a:lnTo>
                    <a:lnTo>
                      <a:pt x="3423625" y="2274713"/>
                    </a:lnTo>
                    <a:lnTo>
                      <a:pt x="3443461" y="2319566"/>
                    </a:lnTo>
                    <a:lnTo>
                      <a:pt x="3462488" y="2364804"/>
                    </a:lnTo>
                    <a:lnTo>
                      <a:pt x="3480698" y="2410416"/>
                    </a:lnTo>
                    <a:lnTo>
                      <a:pt x="3498084" y="2456393"/>
                    </a:lnTo>
                    <a:lnTo>
                      <a:pt x="3514638" y="2502722"/>
                    </a:lnTo>
                    <a:lnTo>
                      <a:pt x="3530354" y="2549393"/>
                    </a:lnTo>
                    <a:lnTo>
                      <a:pt x="3545223" y="2596394"/>
                    </a:lnTo>
                    <a:lnTo>
                      <a:pt x="3559240" y="2643715"/>
                    </a:lnTo>
                    <a:lnTo>
                      <a:pt x="3572396" y="2691345"/>
                    </a:lnTo>
                    <a:lnTo>
                      <a:pt x="3584684" y="2739272"/>
                    </a:lnTo>
                    <a:lnTo>
                      <a:pt x="3596097" y="2787487"/>
                    </a:lnTo>
                    <a:lnTo>
                      <a:pt x="3606628" y="2835976"/>
                    </a:lnTo>
                    <a:lnTo>
                      <a:pt x="3616269" y="2884731"/>
                    </a:lnTo>
                    <a:lnTo>
                      <a:pt x="3625013" y="2933740"/>
                    </a:lnTo>
                    <a:lnTo>
                      <a:pt x="3632853" y="2982991"/>
                    </a:lnTo>
                    <a:lnTo>
                      <a:pt x="3639781" y="3032474"/>
                    </a:lnTo>
                    <a:lnTo>
                      <a:pt x="3645791" y="3082178"/>
                    </a:lnTo>
                    <a:lnTo>
                      <a:pt x="3650874" y="3132091"/>
                    </a:lnTo>
                    <a:lnTo>
                      <a:pt x="3654490" y="3175752"/>
                    </a:lnTo>
                    <a:lnTo>
                      <a:pt x="3535149" y="3175752"/>
                    </a:lnTo>
                    <a:lnTo>
                      <a:pt x="3534939" y="3172777"/>
                    </a:lnTo>
                    <a:lnTo>
                      <a:pt x="3530508" y="3123690"/>
                    </a:lnTo>
                    <a:lnTo>
                      <a:pt x="3525139" y="3074810"/>
                    </a:lnTo>
                    <a:lnTo>
                      <a:pt x="3518840" y="3026147"/>
                    </a:lnTo>
                    <a:lnTo>
                      <a:pt x="3511618" y="2977712"/>
                    </a:lnTo>
                    <a:lnTo>
                      <a:pt x="3503481" y="2929517"/>
                    </a:lnTo>
                    <a:lnTo>
                      <a:pt x="3494436" y="2881572"/>
                    </a:lnTo>
                    <a:lnTo>
                      <a:pt x="3484491" y="2833889"/>
                    </a:lnTo>
                    <a:lnTo>
                      <a:pt x="3473654" y="2786478"/>
                    </a:lnTo>
                    <a:lnTo>
                      <a:pt x="3461931" y="2739350"/>
                    </a:lnTo>
                    <a:lnTo>
                      <a:pt x="3449331" y="2692518"/>
                    </a:lnTo>
                    <a:lnTo>
                      <a:pt x="3435862" y="2645990"/>
                    </a:lnTo>
                    <a:lnTo>
                      <a:pt x="3421530" y="2599780"/>
                    </a:lnTo>
                    <a:lnTo>
                      <a:pt x="3406343" y="2553896"/>
                    </a:lnTo>
                    <a:lnTo>
                      <a:pt x="3390310" y="2508352"/>
                    </a:lnTo>
                    <a:lnTo>
                      <a:pt x="3373436" y="2463157"/>
                    </a:lnTo>
                    <a:lnTo>
                      <a:pt x="3355731" y="2418323"/>
                    </a:lnTo>
                    <a:lnTo>
                      <a:pt x="3337202" y="2373860"/>
                    </a:lnTo>
                    <a:lnTo>
                      <a:pt x="3317855" y="2329781"/>
                    </a:lnTo>
                    <a:lnTo>
                      <a:pt x="3297700" y="2286095"/>
                    </a:lnTo>
                    <a:lnTo>
                      <a:pt x="3276743" y="2242814"/>
                    </a:lnTo>
                    <a:lnTo>
                      <a:pt x="3254991" y="2199948"/>
                    </a:lnTo>
                    <a:lnTo>
                      <a:pt x="3232453" y="2157510"/>
                    </a:lnTo>
                    <a:lnTo>
                      <a:pt x="3209137" y="2115509"/>
                    </a:lnTo>
                    <a:lnTo>
                      <a:pt x="3184362" y="2072827"/>
                    </a:lnTo>
                    <a:lnTo>
                      <a:pt x="3158780" y="2030635"/>
                    </a:lnTo>
                    <a:lnTo>
                      <a:pt x="3132400" y="1988945"/>
                    </a:lnTo>
                    <a:lnTo>
                      <a:pt x="3105229" y="1947770"/>
                    </a:lnTo>
                    <a:lnTo>
                      <a:pt x="3077276" y="1907121"/>
                    </a:lnTo>
                    <a:lnTo>
                      <a:pt x="3048549" y="1867010"/>
                    </a:lnTo>
                    <a:lnTo>
                      <a:pt x="3019056" y="1827451"/>
                    </a:lnTo>
                    <a:lnTo>
                      <a:pt x="2988806" y="1788454"/>
                    </a:lnTo>
                    <a:lnTo>
                      <a:pt x="2957806" y="1750032"/>
                    </a:lnTo>
                    <a:lnTo>
                      <a:pt x="2926065" y="1712198"/>
                    </a:lnTo>
                    <a:lnTo>
                      <a:pt x="2893591" y="1674963"/>
                    </a:lnTo>
                    <a:lnTo>
                      <a:pt x="2860392" y="1638339"/>
                    </a:lnTo>
                    <a:lnTo>
                      <a:pt x="2826477" y="1602340"/>
                    </a:lnTo>
                    <a:lnTo>
                      <a:pt x="2791854" y="1566976"/>
                    </a:lnTo>
                    <a:lnTo>
                      <a:pt x="2756530" y="1532260"/>
                    </a:lnTo>
                    <a:lnTo>
                      <a:pt x="2720515" y="1498204"/>
                    </a:lnTo>
                    <a:lnTo>
                      <a:pt x="2683816" y="1464821"/>
                    </a:lnTo>
                    <a:lnTo>
                      <a:pt x="2646442" y="1432122"/>
                    </a:lnTo>
                    <a:lnTo>
                      <a:pt x="2608400" y="1400119"/>
                    </a:lnTo>
                    <a:lnTo>
                      <a:pt x="2569700" y="1368826"/>
                    </a:lnTo>
                    <a:lnTo>
                      <a:pt x="2530348" y="1338253"/>
                    </a:lnTo>
                    <a:lnTo>
                      <a:pt x="2490354" y="1308413"/>
                    </a:lnTo>
                    <a:lnTo>
                      <a:pt x="2449726" y="1279319"/>
                    </a:lnTo>
                    <a:lnTo>
                      <a:pt x="2408472" y="1250982"/>
                    </a:lnTo>
                    <a:lnTo>
                      <a:pt x="2366599" y="1223414"/>
                    </a:lnTo>
                    <a:lnTo>
                      <a:pt x="2324117" y="1196628"/>
                    </a:lnTo>
                    <a:lnTo>
                      <a:pt x="2281034" y="1170636"/>
                    </a:lnTo>
                    <a:lnTo>
                      <a:pt x="2237357" y="1145450"/>
                    </a:lnTo>
                    <a:lnTo>
                      <a:pt x="2193095" y="1121082"/>
                    </a:lnTo>
                    <a:lnTo>
                      <a:pt x="2148256" y="1097545"/>
                    </a:lnTo>
                    <a:lnTo>
                      <a:pt x="2102849" y="1074849"/>
                    </a:lnTo>
                    <a:lnTo>
                      <a:pt x="2056881" y="1053009"/>
                    </a:lnTo>
                    <a:lnTo>
                      <a:pt x="2010362" y="1032035"/>
                    </a:lnTo>
                    <a:lnTo>
                      <a:pt x="1963298" y="1011940"/>
                    </a:lnTo>
                    <a:lnTo>
                      <a:pt x="1915698" y="992736"/>
                    </a:lnTo>
                    <a:lnTo>
                      <a:pt x="1867571" y="974435"/>
                    </a:lnTo>
                    <a:lnTo>
                      <a:pt x="1856392" y="968885"/>
                    </a:lnTo>
                    <a:lnTo>
                      <a:pt x="1829584" y="929093"/>
                    </a:lnTo>
                    <a:lnTo>
                      <a:pt x="1829022" y="921741"/>
                    </a:lnTo>
                    <a:lnTo>
                      <a:pt x="1941925" y="943993"/>
                    </a:lnTo>
                    <a:lnTo>
                      <a:pt x="1969405" y="886137"/>
                    </a:lnTo>
                    <a:close/>
                  </a:path>
                  <a:path w="3655060" h="3176270">
                    <a:moveTo>
                      <a:pt x="1980895" y="161970"/>
                    </a:moveTo>
                    <a:lnTo>
                      <a:pt x="2164360" y="198129"/>
                    </a:lnTo>
                    <a:lnTo>
                      <a:pt x="1035483" y="808818"/>
                    </a:lnTo>
                    <a:lnTo>
                      <a:pt x="1006358" y="816021"/>
                    </a:lnTo>
                    <a:lnTo>
                      <a:pt x="954484" y="815946"/>
                    </a:lnTo>
                    <a:lnTo>
                      <a:pt x="902775" y="816921"/>
                    </a:lnTo>
                    <a:lnTo>
                      <a:pt x="851242" y="818935"/>
                    </a:lnTo>
                    <a:lnTo>
                      <a:pt x="799900" y="821982"/>
                    </a:lnTo>
                    <a:lnTo>
                      <a:pt x="748761" y="826052"/>
                    </a:lnTo>
                    <a:lnTo>
                      <a:pt x="697836" y="831137"/>
                    </a:lnTo>
                    <a:lnTo>
                      <a:pt x="647139" y="837229"/>
                    </a:lnTo>
                    <a:lnTo>
                      <a:pt x="596682" y="844320"/>
                    </a:lnTo>
                    <a:lnTo>
                      <a:pt x="546478" y="852400"/>
                    </a:lnTo>
                    <a:lnTo>
                      <a:pt x="496540" y="861463"/>
                    </a:lnTo>
                    <a:lnTo>
                      <a:pt x="446879" y="871498"/>
                    </a:lnTo>
                    <a:lnTo>
                      <a:pt x="397509" y="882499"/>
                    </a:lnTo>
                    <a:lnTo>
                      <a:pt x="348442" y="894456"/>
                    </a:lnTo>
                    <a:lnTo>
                      <a:pt x="299691" y="907361"/>
                    </a:lnTo>
                    <a:lnTo>
                      <a:pt x="251268" y="921205"/>
                    </a:lnTo>
                    <a:lnTo>
                      <a:pt x="203186" y="935981"/>
                    </a:lnTo>
                    <a:lnTo>
                      <a:pt x="155457" y="951680"/>
                    </a:lnTo>
                    <a:lnTo>
                      <a:pt x="108095" y="968294"/>
                    </a:lnTo>
                    <a:lnTo>
                      <a:pt x="61111" y="985814"/>
                    </a:lnTo>
                    <a:lnTo>
                      <a:pt x="14518" y="1004231"/>
                    </a:lnTo>
                    <a:lnTo>
                      <a:pt x="0" y="1010300"/>
                    </a:lnTo>
                    <a:lnTo>
                      <a:pt x="0" y="881896"/>
                    </a:lnTo>
                    <a:lnTo>
                      <a:pt x="68876" y="855824"/>
                    </a:lnTo>
                    <a:lnTo>
                      <a:pt x="115761" y="839379"/>
                    </a:lnTo>
                    <a:lnTo>
                      <a:pt x="162991" y="823791"/>
                    </a:lnTo>
                    <a:lnTo>
                      <a:pt x="210554" y="809066"/>
                    </a:lnTo>
                    <a:lnTo>
                      <a:pt x="258439" y="795212"/>
                    </a:lnTo>
                    <a:lnTo>
                      <a:pt x="306635" y="782237"/>
                    </a:lnTo>
                    <a:lnTo>
                      <a:pt x="355131" y="770148"/>
                    </a:lnTo>
                    <a:lnTo>
                      <a:pt x="403915" y="758952"/>
                    </a:lnTo>
                    <a:lnTo>
                      <a:pt x="452977" y="748657"/>
                    </a:lnTo>
                    <a:lnTo>
                      <a:pt x="502305" y="739270"/>
                    </a:lnTo>
                    <a:lnTo>
                      <a:pt x="551889" y="730798"/>
                    </a:lnTo>
                    <a:lnTo>
                      <a:pt x="601716" y="723250"/>
                    </a:lnTo>
                    <a:lnTo>
                      <a:pt x="651776" y="716632"/>
                    </a:lnTo>
                    <a:lnTo>
                      <a:pt x="702058" y="710953"/>
                    </a:lnTo>
                    <a:lnTo>
                      <a:pt x="752128" y="706258"/>
                    </a:lnTo>
                    <a:lnTo>
                      <a:pt x="1006970" y="756485"/>
                    </a:lnTo>
                    <a:lnTo>
                      <a:pt x="1007777" y="696986"/>
                    </a:lnTo>
                    <a:lnTo>
                      <a:pt x="996187" y="694702"/>
                    </a:lnTo>
                    <a:lnTo>
                      <a:pt x="1980895" y="161970"/>
                    </a:lnTo>
                    <a:close/>
                  </a:path>
                  <a:path w="3655060" h="3176270">
                    <a:moveTo>
                      <a:pt x="1908778" y="862838"/>
                    </a:moveTo>
                    <a:lnTo>
                      <a:pt x="1956517" y="880961"/>
                    </a:lnTo>
                    <a:lnTo>
                      <a:pt x="1969405" y="886137"/>
                    </a:lnTo>
                    <a:lnTo>
                      <a:pt x="1941925" y="943993"/>
                    </a:lnTo>
                    <a:lnTo>
                      <a:pt x="1888077" y="918618"/>
                    </a:lnTo>
                    <a:lnTo>
                      <a:pt x="1908778" y="862838"/>
                    </a:lnTo>
                    <a:close/>
                  </a:path>
                  <a:path w="3655060" h="3176270">
                    <a:moveTo>
                      <a:pt x="1853951" y="852032"/>
                    </a:moveTo>
                    <a:lnTo>
                      <a:pt x="1908778" y="862838"/>
                    </a:lnTo>
                    <a:lnTo>
                      <a:pt x="1888077" y="918618"/>
                    </a:lnTo>
                    <a:lnTo>
                      <a:pt x="1941925" y="943993"/>
                    </a:lnTo>
                    <a:lnTo>
                      <a:pt x="1829022" y="921741"/>
                    </a:lnTo>
                    <a:lnTo>
                      <a:pt x="1828654" y="916915"/>
                    </a:lnTo>
                    <a:lnTo>
                      <a:pt x="1830292" y="904788"/>
                    </a:lnTo>
                    <a:lnTo>
                      <a:pt x="1834463" y="893085"/>
                    </a:lnTo>
                    <a:lnTo>
                      <a:pt x="1853951" y="852032"/>
                    </a:lnTo>
                    <a:close/>
                  </a:path>
                  <a:path w="3655060" h="3176270">
                    <a:moveTo>
                      <a:pt x="1007777" y="696986"/>
                    </a:moveTo>
                    <a:lnTo>
                      <a:pt x="1006970" y="756485"/>
                    </a:lnTo>
                    <a:lnTo>
                      <a:pt x="978651" y="704189"/>
                    </a:lnTo>
                    <a:lnTo>
                      <a:pt x="992023" y="696955"/>
                    </a:lnTo>
                    <a:lnTo>
                      <a:pt x="1007777" y="696986"/>
                    </a:lnTo>
                    <a:close/>
                  </a:path>
                  <a:path w="3655060" h="3176270">
                    <a:moveTo>
                      <a:pt x="992023" y="696955"/>
                    </a:moveTo>
                    <a:lnTo>
                      <a:pt x="978651" y="704189"/>
                    </a:lnTo>
                    <a:lnTo>
                      <a:pt x="1006970" y="756485"/>
                    </a:lnTo>
                    <a:lnTo>
                      <a:pt x="752128" y="706258"/>
                    </a:lnTo>
                    <a:lnTo>
                      <a:pt x="803241" y="702437"/>
                    </a:lnTo>
                    <a:lnTo>
                      <a:pt x="854121" y="699615"/>
                    </a:lnTo>
                    <a:lnTo>
                      <a:pt x="905177" y="697761"/>
                    </a:lnTo>
                    <a:lnTo>
                      <a:pt x="956400" y="696883"/>
                    </a:lnTo>
                    <a:lnTo>
                      <a:pt x="992023" y="696955"/>
                    </a:lnTo>
                    <a:close/>
                  </a:path>
                  <a:path w="3655060" h="3176270">
                    <a:moveTo>
                      <a:pt x="996187" y="694702"/>
                    </a:moveTo>
                    <a:lnTo>
                      <a:pt x="1007777" y="696986"/>
                    </a:lnTo>
                    <a:lnTo>
                      <a:pt x="992023" y="696955"/>
                    </a:lnTo>
                    <a:lnTo>
                      <a:pt x="996187" y="694702"/>
                    </a:lnTo>
                    <a:close/>
                  </a:path>
                  <a:path w="3655060" h="3176270">
                    <a:moveTo>
                      <a:pt x="2304170" y="0"/>
                    </a:moveTo>
                    <a:lnTo>
                      <a:pt x="2348776" y="30758"/>
                    </a:lnTo>
                    <a:lnTo>
                      <a:pt x="2355427" y="66498"/>
                    </a:lnTo>
                    <a:lnTo>
                      <a:pt x="2350158" y="84494"/>
                    </a:lnTo>
                    <a:lnTo>
                      <a:pt x="1969405" y="886137"/>
                    </a:lnTo>
                    <a:lnTo>
                      <a:pt x="1956517" y="880961"/>
                    </a:lnTo>
                    <a:lnTo>
                      <a:pt x="1908778" y="862838"/>
                    </a:lnTo>
                    <a:lnTo>
                      <a:pt x="1853951" y="852032"/>
                    </a:lnTo>
                    <a:lnTo>
                      <a:pt x="2164360" y="198129"/>
                    </a:lnTo>
                    <a:lnTo>
                      <a:pt x="1980895" y="161970"/>
                    </a:lnTo>
                    <a:lnTo>
                      <a:pt x="2268030" y="6628"/>
                    </a:lnTo>
                    <a:lnTo>
                      <a:pt x="2285785" y="389"/>
                    </a:lnTo>
                    <a:lnTo>
                      <a:pt x="2304170" y="0"/>
                    </a:lnTo>
                    <a:close/>
                  </a:path>
                </a:pathLst>
              </a:custGeom>
              <a:solidFill>
                <a:srgbClr val="ED0012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pic>
            <p:nvPicPr>
              <p:cNvPr id="27" name="object 7">
                <a:extLst>
                  <a:ext uri="{FF2B5EF4-FFF2-40B4-BE49-F238E27FC236}">
                    <a16:creationId xmlns:a16="http://schemas.microsoft.com/office/drawing/2014/main" id="{F1F2F8AA-DB0B-4B62-AF82-2A4851387455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27345" y="8587907"/>
                <a:ext cx="1708821" cy="1399349"/>
              </a:xfrm>
              <a:prstGeom prst="rect">
                <a:avLst/>
              </a:prstGeom>
            </p:spPr>
          </p:pic>
        </p:grpSp>
      </p:grpSp>
      <p:sp>
        <p:nvSpPr>
          <p:cNvPr id="29" name="object 6">
            <a:extLst>
              <a:ext uri="{FF2B5EF4-FFF2-40B4-BE49-F238E27FC236}">
                <a16:creationId xmlns:a16="http://schemas.microsoft.com/office/drawing/2014/main" id="{E9A04641-D60C-4181-B0FC-229250FF89F2}"/>
              </a:ext>
            </a:extLst>
          </p:cNvPr>
          <p:cNvSpPr txBox="1"/>
          <p:nvPr/>
        </p:nvSpPr>
        <p:spPr>
          <a:xfrm>
            <a:off x="6087533" y="2562286"/>
            <a:ext cx="4643120" cy="932862"/>
          </a:xfrm>
          <a:prstGeom prst="rect">
            <a:avLst/>
          </a:prstGeom>
        </p:spPr>
        <p:txBody>
          <a:bodyPr vert="horz" wrap="square" lIns="0" tIns="42333" rIns="0" bIns="0" rtlCol="0">
            <a:spAutoFit/>
          </a:bodyPr>
          <a:lstStyle/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33" b="1" dirty="0" err="1">
                <a:solidFill>
                  <a:srgbClr val="ED0012"/>
                </a:solidFill>
                <a:latin typeface="Verdana"/>
                <a:cs typeface="Arial"/>
              </a:rPr>
              <a:t>Finanziamenti</a:t>
            </a: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  <a:p>
            <a:pPr marL="8467" marR="3387" algn="just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it-IT" sz="1600" spc="30" dirty="0">
                <a:solidFill>
                  <a:srgbClr val="09417D"/>
                </a:solidFill>
                <a:latin typeface="Arial"/>
                <a:cs typeface="Arial"/>
              </a:rPr>
              <a:t>Possibilità di finanziare parte delle spese connesse alla mobilità</a:t>
            </a:r>
            <a:r>
              <a:rPr lang="en-US" sz="1600" spc="30" dirty="0">
                <a:solidFill>
                  <a:srgbClr val="09417D"/>
                </a:solidFill>
                <a:latin typeface="Arial"/>
                <a:cs typeface="Arial"/>
              </a:rPr>
              <a:t>.</a:t>
            </a:r>
            <a:endParaRPr sz="1600" spc="30" dirty="0">
              <a:solidFill>
                <a:srgbClr val="09417D"/>
              </a:solidFill>
              <a:latin typeface="Arial"/>
              <a:cs typeface="Arial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7B9469DA-026E-BC85-E5E0-BF45558AC151}"/>
              </a:ext>
            </a:extLst>
          </p:cNvPr>
          <p:cNvSpPr txBox="1"/>
          <p:nvPr/>
        </p:nvSpPr>
        <p:spPr>
          <a:xfrm>
            <a:off x="6096000" y="3935840"/>
            <a:ext cx="4643120" cy="932862"/>
          </a:xfrm>
          <a:prstGeom prst="rect">
            <a:avLst/>
          </a:prstGeom>
        </p:spPr>
        <p:txBody>
          <a:bodyPr vert="horz" wrap="square" lIns="0" tIns="42333" rIns="0" bIns="0" rtlCol="0">
            <a:spAutoFit/>
          </a:bodyPr>
          <a:lstStyle/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33" b="1" dirty="0" err="1">
                <a:solidFill>
                  <a:srgbClr val="ED0012"/>
                </a:solidFill>
                <a:latin typeface="Verdana"/>
                <a:cs typeface="Arial"/>
              </a:rPr>
              <a:t>Portale</a:t>
            </a: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  <a:p>
            <a:pPr marL="8467" marR="3387" algn="just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it-IT" sz="1600" spc="30" dirty="0">
                <a:solidFill>
                  <a:srgbClr val="09417D"/>
                </a:solidFill>
                <a:latin typeface="Arial"/>
                <a:cs typeface="Arial"/>
              </a:rPr>
              <a:t>Portale della mobilità del lavoro Europeo – info su Paesi esteri</a:t>
            </a:r>
            <a:endParaRPr sz="1600" spc="30" dirty="0">
              <a:solidFill>
                <a:srgbClr val="09417D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3563620" cy="6858000"/>
          </a:xfrm>
          <a:custGeom>
            <a:avLst/>
            <a:gdLst/>
            <a:ahLst/>
            <a:cxnLst/>
            <a:rect l="l" t="t" r="r" b="b"/>
            <a:pathLst>
              <a:path w="5345430" h="10287000">
                <a:moveTo>
                  <a:pt x="0" y="0"/>
                </a:moveTo>
                <a:lnTo>
                  <a:pt x="5344811" y="0"/>
                </a:lnTo>
                <a:lnTo>
                  <a:pt x="5344811" y="10286760"/>
                </a:lnTo>
                <a:lnTo>
                  <a:pt x="0" y="10286760"/>
                </a:lnTo>
                <a:lnTo>
                  <a:pt x="0" y="0"/>
                </a:lnTo>
                <a:close/>
              </a:path>
            </a:pathLst>
          </a:custGeom>
          <a:solidFill>
            <a:srgbClr val="2F59A2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" name="object 4"/>
          <p:cNvSpPr/>
          <p:nvPr/>
        </p:nvSpPr>
        <p:spPr>
          <a:xfrm>
            <a:off x="3026718" y="4563441"/>
            <a:ext cx="1066800" cy="1066800"/>
          </a:xfrm>
          <a:custGeom>
            <a:avLst/>
            <a:gdLst/>
            <a:ahLst/>
            <a:cxnLst/>
            <a:rect l="l" t="t" r="r" b="b"/>
            <a:pathLst>
              <a:path w="1600200" h="1600200">
                <a:moveTo>
                  <a:pt x="800099" y="1600199"/>
                </a:moveTo>
                <a:lnTo>
                  <a:pt x="760840" y="1599236"/>
                </a:lnTo>
                <a:lnTo>
                  <a:pt x="721676" y="1596347"/>
                </a:lnTo>
                <a:lnTo>
                  <a:pt x="682700" y="1591540"/>
                </a:lnTo>
                <a:lnTo>
                  <a:pt x="644008" y="1584826"/>
                </a:lnTo>
                <a:lnTo>
                  <a:pt x="605691" y="1576222"/>
                </a:lnTo>
                <a:lnTo>
                  <a:pt x="567843" y="1565747"/>
                </a:lnTo>
                <a:lnTo>
                  <a:pt x="530554" y="1553429"/>
                </a:lnTo>
                <a:lnTo>
                  <a:pt x="493914" y="1539295"/>
                </a:lnTo>
                <a:lnTo>
                  <a:pt x="458012" y="1523382"/>
                </a:lnTo>
                <a:lnTo>
                  <a:pt x="422935" y="1505724"/>
                </a:lnTo>
                <a:lnTo>
                  <a:pt x="388766" y="1486368"/>
                </a:lnTo>
                <a:lnTo>
                  <a:pt x="355588" y="1465358"/>
                </a:lnTo>
                <a:lnTo>
                  <a:pt x="323480" y="1442746"/>
                </a:lnTo>
                <a:lnTo>
                  <a:pt x="292521" y="1418585"/>
                </a:lnTo>
                <a:lnTo>
                  <a:pt x="262785" y="1392935"/>
                </a:lnTo>
                <a:lnTo>
                  <a:pt x="234343" y="1365855"/>
                </a:lnTo>
                <a:lnTo>
                  <a:pt x="207264" y="1337414"/>
                </a:lnTo>
                <a:lnTo>
                  <a:pt x="181614" y="1307677"/>
                </a:lnTo>
                <a:lnTo>
                  <a:pt x="157453" y="1276719"/>
                </a:lnTo>
                <a:lnTo>
                  <a:pt x="134841" y="1244611"/>
                </a:lnTo>
                <a:lnTo>
                  <a:pt x="113830" y="1211433"/>
                </a:lnTo>
                <a:lnTo>
                  <a:pt x="94474" y="1177264"/>
                </a:lnTo>
                <a:lnTo>
                  <a:pt x="76817" y="1142186"/>
                </a:lnTo>
                <a:lnTo>
                  <a:pt x="60903" y="1106284"/>
                </a:lnTo>
                <a:lnTo>
                  <a:pt x="46770" y="1069645"/>
                </a:lnTo>
                <a:lnTo>
                  <a:pt x="34452" y="1032356"/>
                </a:lnTo>
                <a:lnTo>
                  <a:pt x="23977" y="994508"/>
                </a:lnTo>
                <a:lnTo>
                  <a:pt x="15373" y="956191"/>
                </a:lnTo>
                <a:lnTo>
                  <a:pt x="8659" y="917499"/>
                </a:lnTo>
                <a:lnTo>
                  <a:pt x="3852" y="878523"/>
                </a:lnTo>
                <a:lnTo>
                  <a:pt x="963" y="839359"/>
                </a:lnTo>
                <a:lnTo>
                  <a:pt x="0" y="800099"/>
                </a:lnTo>
                <a:lnTo>
                  <a:pt x="240" y="780458"/>
                </a:lnTo>
                <a:lnTo>
                  <a:pt x="2167" y="741246"/>
                </a:lnTo>
                <a:lnTo>
                  <a:pt x="6017" y="702153"/>
                </a:lnTo>
                <a:lnTo>
                  <a:pt x="11778" y="663319"/>
                </a:lnTo>
                <a:lnTo>
                  <a:pt x="19441" y="624791"/>
                </a:lnTo>
                <a:lnTo>
                  <a:pt x="28980" y="586708"/>
                </a:lnTo>
                <a:lnTo>
                  <a:pt x="40384" y="549117"/>
                </a:lnTo>
                <a:lnTo>
                  <a:pt x="53610" y="512153"/>
                </a:lnTo>
                <a:lnTo>
                  <a:pt x="68642" y="475860"/>
                </a:lnTo>
                <a:lnTo>
                  <a:pt x="85428" y="440371"/>
                </a:lnTo>
                <a:lnTo>
                  <a:pt x="103946" y="405726"/>
                </a:lnTo>
                <a:lnTo>
                  <a:pt x="124129" y="372053"/>
                </a:lnTo>
                <a:lnTo>
                  <a:pt x="145953" y="339390"/>
                </a:lnTo>
                <a:lnTo>
                  <a:pt x="169340" y="307857"/>
                </a:lnTo>
                <a:lnTo>
                  <a:pt x="194260" y="277491"/>
                </a:lnTo>
                <a:lnTo>
                  <a:pt x="220625" y="248402"/>
                </a:lnTo>
                <a:lnTo>
                  <a:pt x="248402" y="220625"/>
                </a:lnTo>
                <a:lnTo>
                  <a:pt x="277491" y="194260"/>
                </a:lnTo>
                <a:lnTo>
                  <a:pt x="307857" y="169340"/>
                </a:lnTo>
                <a:lnTo>
                  <a:pt x="339390" y="145953"/>
                </a:lnTo>
                <a:lnTo>
                  <a:pt x="372053" y="124129"/>
                </a:lnTo>
                <a:lnTo>
                  <a:pt x="405726" y="103946"/>
                </a:lnTo>
                <a:lnTo>
                  <a:pt x="440371" y="85428"/>
                </a:lnTo>
                <a:lnTo>
                  <a:pt x="475860" y="68642"/>
                </a:lnTo>
                <a:lnTo>
                  <a:pt x="512153" y="53610"/>
                </a:lnTo>
                <a:lnTo>
                  <a:pt x="549117" y="40384"/>
                </a:lnTo>
                <a:lnTo>
                  <a:pt x="586708" y="28980"/>
                </a:lnTo>
                <a:lnTo>
                  <a:pt x="624791" y="19441"/>
                </a:lnTo>
                <a:lnTo>
                  <a:pt x="663319" y="11778"/>
                </a:lnTo>
                <a:lnTo>
                  <a:pt x="702153" y="6017"/>
                </a:lnTo>
                <a:lnTo>
                  <a:pt x="741246" y="2167"/>
                </a:lnTo>
                <a:lnTo>
                  <a:pt x="780458" y="240"/>
                </a:lnTo>
                <a:lnTo>
                  <a:pt x="800099" y="0"/>
                </a:lnTo>
                <a:lnTo>
                  <a:pt x="819741" y="240"/>
                </a:lnTo>
                <a:lnTo>
                  <a:pt x="858953" y="2167"/>
                </a:lnTo>
                <a:lnTo>
                  <a:pt x="898046" y="6017"/>
                </a:lnTo>
                <a:lnTo>
                  <a:pt x="936880" y="11778"/>
                </a:lnTo>
                <a:lnTo>
                  <a:pt x="975408" y="19441"/>
                </a:lnTo>
                <a:lnTo>
                  <a:pt x="1013491" y="28980"/>
                </a:lnTo>
                <a:lnTo>
                  <a:pt x="1051082" y="40384"/>
                </a:lnTo>
                <a:lnTo>
                  <a:pt x="1088046" y="53610"/>
                </a:lnTo>
                <a:lnTo>
                  <a:pt x="1124338" y="68642"/>
                </a:lnTo>
                <a:lnTo>
                  <a:pt x="1159828" y="85428"/>
                </a:lnTo>
                <a:lnTo>
                  <a:pt x="1194473" y="103946"/>
                </a:lnTo>
                <a:lnTo>
                  <a:pt x="1228146" y="124129"/>
                </a:lnTo>
                <a:lnTo>
                  <a:pt x="1260808" y="145953"/>
                </a:lnTo>
                <a:lnTo>
                  <a:pt x="1292342" y="169340"/>
                </a:lnTo>
                <a:lnTo>
                  <a:pt x="1322708" y="194260"/>
                </a:lnTo>
                <a:lnTo>
                  <a:pt x="1351797" y="220625"/>
                </a:lnTo>
                <a:lnTo>
                  <a:pt x="1379574" y="248402"/>
                </a:lnTo>
                <a:lnTo>
                  <a:pt x="1405938" y="277491"/>
                </a:lnTo>
                <a:lnTo>
                  <a:pt x="1430859" y="307857"/>
                </a:lnTo>
                <a:lnTo>
                  <a:pt x="1454246" y="339390"/>
                </a:lnTo>
                <a:lnTo>
                  <a:pt x="1476070" y="372053"/>
                </a:lnTo>
                <a:lnTo>
                  <a:pt x="1496253" y="405726"/>
                </a:lnTo>
                <a:lnTo>
                  <a:pt x="1514771" y="440371"/>
                </a:lnTo>
                <a:lnTo>
                  <a:pt x="1531556" y="475860"/>
                </a:lnTo>
                <a:lnTo>
                  <a:pt x="1546589" y="512153"/>
                </a:lnTo>
                <a:lnTo>
                  <a:pt x="1559815" y="549117"/>
                </a:lnTo>
                <a:lnTo>
                  <a:pt x="1571218" y="586708"/>
                </a:lnTo>
                <a:lnTo>
                  <a:pt x="1580758" y="624791"/>
                </a:lnTo>
                <a:lnTo>
                  <a:pt x="1588421" y="663319"/>
                </a:lnTo>
                <a:lnTo>
                  <a:pt x="1594182" y="702153"/>
                </a:lnTo>
                <a:lnTo>
                  <a:pt x="1598032" y="741246"/>
                </a:lnTo>
                <a:lnTo>
                  <a:pt x="1599959" y="780458"/>
                </a:lnTo>
                <a:lnTo>
                  <a:pt x="1600199" y="800099"/>
                </a:lnTo>
                <a:lnTo>
                  <a:pt x="1599959" y="819741"/>
                </a:lnTo>
                <a:lnTo>
                  <a:pt x="1598032" y="858953"/>
                </a:lnTo>
                <a:lnTo>
                  <a:pt x="1594182" y="898046"/>
                </a:lnTo>
                <a:lnTo>
                  <a:pt x="1588421" y="936880"/>
                </a:lnTo>
                <a:lnTo>
                  <a:pt x="1580758" y="975408"/>
                </a:lnTo>
                <a:lnTo>
                  <a:pt x="1571218" y="1013491"/>
                </a:lnTo>
                <a:lnTo>
                  <a:pt x="1559815" y="1051082"/>
                </a:lnTo>
                <a:lnTo>
                  <a:pt x="1546589" y="1088046"/>
                </a:lnTo>
                <a:lnTo>
                  <a:pt x="1531556" y="1124338"/>
                </a:lnTo>
                <a:lnTo>
                  <a:pt x="1514771" y="1159828"/>
                </a:lnTo>
                <a:lnTo>
                  <a:pt x="1496253" y="1194473"/>
                </a:lnTo>
                <a:lnTo>
                  <a:pt x="1476070" y="1228146"/>
                </a:lnTo>
                <a:lnTo>
                  <a:pt x="1454246" y="1260808"/>
                </a:lnTo>
                <a:lnTo>
                  <a:pt x="1430859" y="1292342"/>
                </a:lnTo>
                <a:lnTo>
                  <a:pt x="1405939" y="1322708"/>
                </a:lnTo>
                <a:lnTo>
                  <a:pt x="1379574" y="1351797"/>
                </a:lnTo>
                <a:lnTo>
                  <a:pt x="1351797" y="1379574"/>
                </a:lnTo>
                <a:lnTo>
                  <a:pt x="1322708" y="1405938"/>
                </a:lnTo>
                <a:lnTo>
                  <a:pt x="1292342" y="1430859"/>
                </a:lnTo>
                <a:lnTo>
                  <a:pt x="1260808" y="1454246"/>
                </a:lnTo>
                <a:lnTo>
                  <a:pt x="1228146" y="1476070"/>
                </a:lnTo>
                <a:lnTo>
                  <a:pt x="1194473" y="1496253"/>
                </a:lnTo>
                <a:lnTo>
                  <a:pt x="1159828" y="1514771"/>
                </a:lnTo>
                <a:lnTo>
                  <a:pt x="1124338" y="1531556"/>
                </a:lnTo>
                <a:lnTo>
                  <a:pt x="1088046" y="1546589"/>
                </a:lnTo>
                <a:lnTo>
                  <a:pt x="1051082" y="1559815"/>
                </a:lnTo>
                <a:lnTo>
                  <a:pt x="1013491" y="1571218"/>
                </a:lnTo>
                <a:lnTo>
                  <a:pt x="975408" y="1580758"/>
                </a:lnTo>
                <a:lnTo>
                  <a:pt x="936880" y="1588421"/>
                </a:lnTo>
                <a:lnTo>
                  <a:pt x="898046" y="1594182"/>
                </a:lnTo>
                <a:lnTo>
                  <a:pt x="858953" y="1598032"/>
                </a:lnTo>
                <a:lnTo>
                  <a:pt x="819741" y="1599959"/>
                </a:lnTo>
                <a:lnTo>
                  <a:pt x="800099" y="1600199"/>
                </a:lnTo>
                <a:close/>
              </a:path>
            </a:pathLst>
          </a:custGeom>
          <a:solidFill>
            <a:srgbClr val="00236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CEA978D8-C605-40CA-827F-A14448291A1C}"/>
              </a:ext>
            </a:extLst>
          </p:cNvPr>
          <p:cNvGrpSpPr/>
          <p:nvPr/>
        </p:nvGrpSpPr>
        <p:grpSpPr>
          <a:xfrm>
            <a:off x="0" y="4740832"/>
            <a:ext cx="2436707" cy="2117513"/>
            <a:chOff x="0" y="7111247"/>
            <a:chExt cx="3655060" cy="3176270"/>
          </a:xfrm>
        </p:grpSpPr>
        <p:sp>
          <p:nvSpPr>
            <p:cNvPr id="5" name="object 5"/>
            <p:cNvSpPr/>
            <p:nvPr/>
          </p:nvSpPr>
          <p:spPr>
            <a:xfrm>
              <a:off x="0" y="7170171"/>
              <a:ext cx="3595370" cy="3117215"/>
            </a:xfrm>
            <a:custGeom>
              <a:avLst/>
              <a:gdLst/>
              <a:ahLst/>
              <a:cxnLst/>
              <a:rect l="l" t="t" r="r" b="b"/>
              <a:pathLst>
                <a:path w="3595370" h="3117215">
                  <a:moveTo>
                    <a:pt x="2296349" y="0"/>
                  </a:moveTo>
                  <a:lnTo>
                    <a:pt x="1888078" y="859693"/>
                  </a:lnTo>
                  <a:lnTo>
                    <a:pt x="1932987" y="876724"/>
                  </a:lnTo>
                  <a:lnTo>
                    <a:pt x="1977449" y="894523"/>
                  </a:lnTo>
                  <a:lnTo>
                    <a:pt x="2021456" y="913082"/>
                  </a:lnTo>
                  <a:lnTo>
                    <a:pt x="2065002" y="932389"/>
                  </a:lnTo>
                  <a:lnTo>
                    <a:pt x="2108081" y="952437"/>
                  </a:lnTo>
                  <a:lnTo>
                    <a:pt x="2150686" y="973216"/>
                  </a:lnTo>
                  <a:lnTo>
                    <a:pt x="2192812" y="994715"/>
                  </a:lnTo>
                  <a:lnTo>
                    <a:pt x="2234451" y="1016927"/>
                  </a:lnTo>
                  <a:lnTo>
                    <a:pt x="2275598" y="1039841"/>
                  </a:lnTo>
                  <a:lnTo>
                    <a:pt x="2316246" y="1063448"/>
                  </a:lnTo>
                  <a:lnTo>
                    <a:pt x="2356388" y="1087738"/>
                  </a:lnTo>
                  <a:lnTo>
                    <a:pt x="2396019" y="1112703"/>
                  </a:lnTo>
                  <a:lnTo>
                    <a:pt x="2435131" y="1138333"/>
                  </a:lnTo>
                  <a:lnTo>
                    <a:pt x="2473719" y="1164617"/>
                  </a:lnTo>
                  <a:lnTo>
                    <a:pt x="2511777" y="1191548"/>
                  </a:lnTo>
                  <a:lnTo>
                    <a:pt x="2549297" y="1219116"/>
                  </a:lnTo>
                  <a:lnTo>
                    <a:pt x="2586274" y="1247310"/>
                  </a:lnTo>
                  <a:lnTo>
                    <a:pt x="2622701" y="1276122"/>
                  </a:lnTo>
                  <a:lnTo>
                    <a:pt x="2658572" y="1305543"/>
                  </a:lnTo>
                  <a:lnTo>
                    <a:pt x="2693880" y="1335562"/>
                  </a:lnTo>
                  <a:lnTo>
                    <a:pt x="2728619" y="1366171"/>
                  </a:lnTo>
                  <a:lnTo>
                    <a:pt x="2762783" y="1397360"/>
                  </a:lnTo>
                  <a:lnTo>
                    <a:pt x="2796366" y="1429120"/>
                  </a:lnTo>
                  <a:lnTo>
                    <a:pt x="2829360" y="1461441"/>
                  </a:lnTo>
                  <a:lnTo>
                    <a:pt x="2861761" y="1494314"/>
                  </a:lnTo>
                  <a:lnTo>
                    <a:pt x="2893560" y="1527729"/>
                  </a:lnTo>
                  <a:lnTo>
                    <a:pt x="2924753" y="1561677"/>
                  </a:lnTo>
                  <a:lnTo>
                    <a:pt x="2955332" y="1596149"/>
                  </a:lnTo>
                  <a:lnTo>
                    <a:pt x="2985291" y="1631135"/>
                  </a:lnTo>
                  <a:lnTo>
                    <a:pt x="3014625" y="1666626"/>
                  </a:lnTo>
                  <a:lnTo>
                    <a:pt x="3043325" y="1702612"/>
                  </a:lnTo>
                  <a:lnTo>
                    <a:pt x="3071387" y="1739084"/>
                  </a:lnTo>
                  <a:lnTo>
                    <a:pt x="3098804" y="1776033"/>
                  </a:lnTo>
                  <a:lnTo>
                    <a:pt x="3125570" y="1813449"/>
                  </a:lnTo>
                  <a:lnTo>
                    <a:pt x="3151677" y="1851322"/>
                  </a:lnTo>
                  <a:lnTo>
                    <a:pt x="3177120" y="1889644"/>
                  </a:lnTo>
                  <a:lnTo>
                    <a:pt x="3201893" y="1928405"/>
                  </a:lnTo>
                  <a:lnTo>
                    <a:pt x="3225989" y="1967595"/>
                  </a:lnTo>
                  <a:lnTo>
                    <a:pt x="3249401" y="2007206"/>
                  </a:lnTo>
                  <a:lnTo>
                    <a:pt x="3272124" y="2047227"/>
                  </a:lnTo>
                  <a:lnTo>
                    <a:pt x="3294151" y="2087649"/>
                  </a:lnTo>
                  <a:lnTo>
                    <a:pt x="3315475" y="2128463"/>
                  </a:lnTo>
                  <a:lnTo>
                    <a:pt x="3336091" y="2169660"/>
                  </a:lnTo>
                  <a:lnTo>
                    <a:pt x="3355991" y="2211230"/>
                  </a:lnTo>
                  <a:lnTo>
                    <a:pt x="3375170" y="2253163"/>
                  </a:lnTo>
                  <a:lnTo>
                    <a:pt x="3393622" y="2295451"/>
                  </a:lnTo>
                  <a:lnTo>
                    <a:pt x="3411339" y="2338083"/>
                  </a:lnTo>
                  <a:lnTo>
                    <a:pt x="3428315" y="2381051"/>
                  </a:lnTo>
                  <a:lnTo>
                    <a:pt x="3444545" y="2424345"/>
                  </a:lnTo>
                  <a:lnTo>
                    <a:pt x="3460022" y="2467955"/>
                  </a:lnTo>
                  <a:lnTo>
                    <a:pt x="3474739" y="2511872"/>
                  </a:lnTo>
                  <a:lnTo>
                    <a:pt x="3488690" y="2556088"/>
                  </a:lnTo>
                  <a:lnTo>
                    <a:pt x="3501869" y="2600591"/>
                  </a:lnTo>
                  <a:lnTo>
                    <a:pt x="3514269" y="2645374"/>
                  </a:lnTo>
                  <a:lnTo>
                    <a:pt x="3525884" y="2690426"/>
                  </a:lnTo>
                  <a:lnTo>
                    <a:pt x="3536708" y="2735738"/>
                  </a:lnTo>
                  <a:lnTo>
                    <a:pt x="3546734" y="2781301"/>
                  </a:lnTo>
                  <a:lnTo>
                    <a:pt x="3555956" y="2827105"/>
                  </a:lnTo>
                  <a:lnTo>
                    <a:pt x="3564368" y="2873141"/>
                  </a:lnTo>
                  <a:lnTo>
                    <a:pt x="3571963" y="2919399"/>
                  </a:lnTo>
                  <a:lnTo>
                    <a:pt x="3578735" y="2965871"/>
                  </a:lnTo>
                  <a:lnTo>
                    <a:pt x="3584677" y="3012546"/>
                  </a:lnTo>
                  <a:lnTo>
                    <a:pt x="3589783" y="3059415"/>
                  </a:lnTo>
                  <a:lnTo>
                    <a:pt x="3594048" y="3106469"/>
                  </a:lnTo>
                  <a:lnTo>
                    <a:pt x="3594797" y="3116827"/>
                  </a:lnTo>
                  <a:lnTo>
                    <a:pt x="0" y="3116827"/>
                  </a:lnTo>
                  <a:lnTo>
                    <a:pt x="0" y="886931"/>
                  </a:lnTo>
                  <a:lnTo>
                    <a:pt x="4202" y="885204"/>
                  </a:lnTo>
                  <a:lnTo>
                    <a:pt x="47057" y="868461"/>
                  </a:lnTo>
                  <a:lnTo>
                    <a:pt x="90235" y="852460"/>
                  </a:lnTo>
                  <a:lnTo>
                    <a:pt x="133724" y="837205"/>
                  </a:lnTo>
                  <a:lnTo>
                    <a:pt x="177516" y="822703"/>
                  </a:lnTo>
                  <a:lnTo>
                    <a:pt x="221602" y="808961"/>
                  </a:lnTo>
                  <a:lnTo>
                    <a:pt x="265973" y="795985"/>
                  </a:lnTo>
                  <a:lnTo>
                    <a:pt x="310618" y="783780"/>
                  </a:lnTo>
                  <a:lnTo>
                    <a:pt x="355529" y="772354"/>
                  </a:lnTo>
                  <a:lnTo>
                    <a:pt x="400697" y="761712"/>
                  </a:lnTo>
                  <a:lnTo>
                    <a:pt x="446111" y="751860"/>
                  </a:lnTo>
                  <a:lnTo>
                    <a:pt x="491764" y="742805"/>
                  </a:lnTo>
                  <a:lnTo>
                    <a:pt x="537645" y="734553"/>
                  </a:lnTo>
                  <a:lnTo>
                    <a:pt x="583745" y="727110"/>
                  </a:lnTo>
                  <a:lnTo>
                    <a:pt x="630055" y="720483"/>
                  </a:lnTo>
                  <a:lnTo>
                    <a:pt x="676565" y="714677"/>
                  </a:lnTo>
                  <a:lnTo>
                    <a:pt x="723267" y="709699"/>
                  </a:lnTo>
                  <a:lnTo>
                    <a:pt x="770150" y="705554"/>
                  </a:lnTo>
                  <a:lnTo>
                    <a:pt x="817206" y="702250"/>
                  </a:lnTo>
                  <a:lnTo>
                    <a:pt x="864426" y="699793"/>
                  </a:lnTo>
                  <a:lnTo>
                    <a:pt x="911799" y="698188"/>
                  </a:lnTo>
                  <a:lnTo>
                    <a:pt x="959317" y="697442"/>
                  </a:lnTo>
                  <a:lnTo>
                    <a:pt x="1006971" y="697561"/>
                  </a:lnTo>
                  <a:lnTo>
                    <a:pt x="22963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7111247"/>
              <a:ext cx="3655060" cy="3176270"/>
            </a:xfrm>
            <a:custGeom>
              <a:avLst/>
              <a:gdLst/>
              <a:ahLst/>
              <a:cxnLst/>
              <a:rect l="l" t="t" r="r" b="b"/>
              <a:pathLst>
                <a:path w="3655060" h="3176270">
                  <a:moveTo>
                    <a:pt x="1969405" y="886137"/>
                  </a:moveTo>
                  <a:lnTo>
                    <a:pt x="2050501" y="919742"/>
                  </a:lnTo>
                  <a:lnTo>
                    <a:pt x="2096730" y="940378"/>
                  </a:lnTo>
                  <a:lnTo>
                    <a:pt x="2142442" y="961830"/>
                  </a:lnTo>
                  <a:lnTo>
                    <a:pt x="2187629" y="984086"/>
                  </a:lnTo>
                  <a:lnTo>
                    <a:pt x="2232283" y="1007137"/>
                  </a:lnTo>
                  <a:lnTo>
                    <a:pt x="2276397" y="1030971"/>
                  </a:lnTo>
                  <a:lnTo>
                    <a:pt x="2319964" y="1055578"/>
                  </a:lnTo>
                  <a:lnTo>
                    <a:pt x="2362977" y="1080946"/>
                  </a:lnTo>
                  <a:lnTo>
                    <a:pt x="2405427" y="1107066"/>
                  </a:lnTo>
                  <a:lnTo>
                    <a:pt x="2447309" y="1133925"/>
                  </a:lnTo>
                  <a:lnTo>
                    <a:pt x="2488615" y="1161514"/>
                  </a:lnTo>
                  <a:lnTo>
                    <a:pt x="2529337" y="1189822"/>
                  </a:lnTo>
                  <a:lnTo>
                    <a:pt x="2569468" y="1218837"/>
                  </a:lnTo>
                  <a:lnTo>
                    <a:pt x="2609000" y="1248548"/>
                  </a:lnTo>
                  <a:lnTo>
                    <a:pt x="2647927" y="1278946"/>
                  </a:lnTo>
                  <a:lnTo>
                    <a:pt x="2686241" y="1310019"/>
                  </a:lnTo>
                  <a:lnTo>
                    <a:pt x="2723935" y="1341757"/>
                  </a:lnTo>
                  <a:lnTo>
                    <a:pt x="2761002" y="1374148"/>
                  </a:lnTo>
                  <a:lnTo>
                    <a:pt x="2797433" y="1407182"/>
                  </a:lnTo>
                  <a:lnTo>
                    <a:pt x="2833223" y="1440848"/>
                  </a:lnTo>
                  <a:lnTo>
                    <a:pt x="2868363" y="1475135"/>
                  </a:lnTo>
                  <a:lnTo>
                    <a:pt x="2902846" y="1510032"/>
                  </a:lnTo>
                  <a:lnTo>
                    <a:pt x="2936665" y="1545529"/>
                  </a:lnTo>
                  <a:lnTo>
                    <a:pt x="2969813" y="1581614"/>
                  </a:lnTo>
                  <a:lnTo>
                    <a:pt x="3002282" y="1618277"/>
                  </a:lnTo>
                  <a:lnTo>
                    <a:pt x="3034065" y="1655508"/>
                  </a:lnTo>
                  <a:lnTo>
                    <a:pt x="3065154" y="1693294"/>
                  </a:lnTo>
                  <a:lnTo>
                    <a:pt x="3095543" y="1731626"/>
                  </a:lnTo>
                  <a:lnTo>
                    <a:pt x="3125224" y="1770493"/>
                  </a:lnTo>
                  <a:lnTo>
                    <a:pt x="3154190" y="1809883"/>
                  </a:lnTo>
                  <a:lnTo>
                    <a:pt x="3182433" y="1849787"/>
                  </a:lnTo>
                  <a:lnTo>
                    <a:pt x="3209947" y="1890192"/>
                  </a:lnTo>
                  <a:lnTo>
                    <a:pt x="3236723" y="1931089"/>
                  </a:lnTo>
                  <a:lnTo>
                    <a:pt x="3262755" y="1972466"/>
                  </a:lnTo>
                  <a:lnTo>
                    <a:pt x="3288035" y="2014313"/>
                  </a:lnTo>
                  <a:lnTo>
                    <a:pt x="3312556" y="2056619"/>
                  </a:lnTo>
                  <a:lnTo>
                    <a:pt x="3336330" y="2099379"/>
                  </a:lnTo>
                  <a:lnTo>
                    <a:pt x="3359332" y="2142579"/>
                  </a:lnTo>
                  <a:lnTo>
                    <a:pt x="3381553" y="2186209"/>
                  </a:lnTo>
                  <a:lnTo>
                    <a:pt x="3402987" y="2230257"/>
                  </a:lnTo>
                  <a:lnTo>
                    <a:pt x="3423625" y="2274713"/>
                  </a:lnTo>
                  <a:lnTo>
                    <a:pt x="3443461" y="2319566"/>
                  </a:lnTo>
                  <a:lnTo>
                    <a:pt x="3462488" y="2364804"/>
                  </a:lnTo>
                  <a:lnTo>
                    <a:pt x="3480698" y="2410416"/>
                  </a:lnTo>
                  <a:lnTo>
                    <a:pt x="3498084" y="2456393"/>
                  </a:lnTo>
                  <a:lnTo>
                    <a:pt x="3514638" y="2502722"/>
                  </a:lnTo>
                  <a:lnTo>
                    <a:pt x="3530354" y="2549393"/>
                  </a:lnTo>
                  <a:lnTo>
                    <a:pt x="3545223" y="2596394"/>
                  </a:lnTo>
                  <a:lnTo>
                    <a:pt x="3559240" y="2643715"/>
                  </a:lnTo>
                  <a:lnTo>
                    <a:pt x="3572396" y="2691345"/>
                  </a:lnTo>
                  <a:lnTo>
                    <a:pt x="3584684" y="2739272"/>
                  </a:lnTo>
                  <a:lnTo>
                    <a:pt x="3596097" y="2787487"/>
                  </a:lnTo>
                  <a:lnTo>
                    <a:pt x="3606628" y="2835976"/>
                  </a:lnTo>
                  <a:lnTo>
                    <a:pt x="3616269" y="2884731"/>
                  </a:lnTo>
                  <a:lnTo>
                    <a:pt x="3625013" y="2933740"/>
                  </a:lnTo>
                  <a:lnTo>
                    <a:pt x="3632853" y="2982991"/>
                  </a:lnTo>
                  <a:lnTo>
                    <a:pt x="3639781" y="3032474"/>
                  </a:lnTo>
                  <a:lnTo>
                    <a:pt x="3645791" y="3082178"/>
                  </a:lnTo>
                  <a:lnTo>
                    <a:pt x="3650874" y="3132091"/>
                  </a:lnTo>
                  <a:lnTo>
                    <a:pt x="3654490" y="3175752"/>
                  </a:lnTo>
                  <a:lnTo>
                    <a:pt x="3535149" y="3175752"/>
                  </a:lnTo>
                  <a:lnTo>
                    <a:pt x="3534939" y="3172777"/>
                  </a:lnTo>
                  <a:lnTo>
                    <a:pt x="3530508" y="3123690"/>
                  </a:lnTo>
                  <a:lnTo>
                    <a:pt x="3525139" y="3074810"/>
                  </a:lnTo>
                  <a:lnTo>
                    <a:pt x="3518840" y="3026147"/>
                  </a:lnTo>
                  <a:lnTo>
                    <a:pt x="3511618" y="2977712"/>
                  </a:lnTo>
                  <a:lnTo>
                    <a:pt x="3503481" y="2929517"/>
                  </a:lnTo>
                  <a:lnTo>
                    <a:pt x="3494436" y="2881572"/>
                  </a:lnTo>
                  <a:lnTo>
                    <a:pt x="3484491" y="2833889"/>
                  </a:lnTo>
                  <a:lnTo>
                    <a:pt x="3473654" y="2786478"/>
                  </a:lnTo>
                  <a:lnTo>
                    <a:pt x="3461931" y="2739350"/>
                  </a:lnTo>
                  <a:lnTo>
                    <a:pt x="3449331" y="2692518"/>
                  </a:lnTo>
                  <a:lnTo>
                    <a:pt x="3435862" y="2645990"/>
                  </a:lnTo>
                  <a:lnTo>
                    <a:pt x="3421530" y="2599780"/>
                  </a:lnTo>
                  <a:lnTo>
                    <a:pt x="3406343" y="2553896"/>
                  </a:lnTo>
                  <a:lnTo>
                    <a:pt x="3390310" y="2508352"/>
                  </a:lnTo>
                  <a:lnTo>
                    <a:pt x="3373436" y="2463157"/>
                  </a:lnTo>
                  <a:lnTo>
                    <a:pt x="3355731" y="2418323"/>
                  </a:lnTo>
                  <a:lnTo>
                    <a:pt x="3337202" y="2373860"/>
                  </a:lnTo>
                  <a:lnTo>
                    <a:pt x="3317855" y="2329781"/>
                  </a:lnTo>
                  <a:lnTo>
                    <a:pt x="3297700" y="2286095"/>
                  </a:lnTo>
                  <a:lnTo>
                    <a:pt x="3276743" y="2242814"/>
                  </a:lnTo>
                  <a:lnTo>
                    <a:pt x="3254991" y="2199948"/>
                  </a:lnTo>
                  <a:lnTo>
                    <a:pt x="3232453" y="2157510"/>
                  </a:lnTo>
                  <a:lnTo>
                    <a:pt x="3209137" y="2115509"/>
                  </a:lnTo>
                  <a:lnTo>
                    <a:pt x="3184362" y="2072827"/>
                  </a:lnTo>
                  <a:lnTo>
                    <a:pt x="3158780" y="2030635"/>
                  </a:lnTo>
                  <a:lnTo>
                    <a:pt x="3132400" y="1988945"/>
                  </a:lnTo>
                  <a:lnTo>
                    <a:pt x="3105229" y="1947770"/>
                  </a:lnTo>
                  <a:lnTo>
                    <a:pt x="3077276" y="1907121"/>
                  </a:lnTo>
                  <a:lnTo>
                    <a:pt x="3048549" y="1867010"/>
                  </a:lnTo>
                  <a:lnTo>
                    <a:pt x="3019056" y="1827451"/>
                  </a:lnTo>
                  <a:lnTo>
                    <a:pt x="2988806" y="1788454"/>
                  </a:lnTo>
                  <a:lnTo>
                    <a:pt x="2957806" y="1750032"/>
                  </a:lnTo>
                  <a:lnTo>
                    <a:pt x="2926065" y="1712198"/>
                  </a:lnTo>
                  <a:lnTo>
                    <a:pt x="2893591" y="1674963"/>
                  </a:lnTo>
                  <a:lnTo>
                    <a:pt x="2860392" y="1638339"/>
                  </a:lnTo>
                  <a:lnTo>
                    <a:pt x="2826477" y="1602340"/>
                  </a:lnTo>
                  <a:lnTo>
                    <a:pt x="2791854" y="1566976"/>
                  </a:lnTo>
                  <a:lnTo>
                    <a:pt x="2756530" y="1532260"/>
                  </a:lnTo>
                  <a:lnTo>
                    <a:pt x="2720515" y="1498204"/>
                  </a:lnTo>
                  <a:lnTo>
                    <a:pt x="2683816" y="1464821"/>
                  </a:lnTo>
                  <a:lnTo>
                    <a:pt x="2646442" y="1432122"/>
                  </a:lnTo>
                  <a:lnTo>
                    <a:pt x="2608400" y="1400119"/>
                  </a:lnTo>
                  <a:lnTo>
                    <a:pt x="2569700" y="1368826"/>
                  </a:lnTo>
                  <a:lnTo>
                    <a:pt x="2530348" y="1338253"/>
                  </a:lnTo>
                  <a:lnTo>
                    <a:pt x="2490354" y="1308413"/>
                  </a:lnTo>
                  <a:lnTo>
                    <a:pt x="2449726" y="1279319"/>
                  </a:lnTo>
                  <a:lnTo>
                    <a:pt x="2408472" y="1250982"/>
                  </a:lnTo>
                  <a:lnTo>
                    <a:pt x="2366599" y="1223414"/>
                  </a:lnTo>
                  <a:lnTo>
                    <a:pt x="2324117" y="1196628"/>
                  </a:lnTo>
                  <a:lnTo>
                    <a:pt x="2281034" y="1170636"/>
                  </a:lnTo>
                  <a:lnTo>
                    <a:pt x="2237357" y="1145450"/>
                  </a:lnTo>
                  <a:lnTo>
                    <a:pt x="2193095" y="1121082"/>
                  </a:lnTo>
                  <a:lnTo>
                    <a:pt x="2148256" y="1097545"/>
                  </a:lnTo>
                  <a:lnTo>
                    <a:pt x="2102849" y="1074849"/>
                  </a:lnTo>
                  <a:lnTo>
                    <a:pt x="2056881" y="1053009"/>
                  </a:lnTo>
                  <a:lnTo>
                    <a:pt x="2010362" y="1032035"/>
                  </a:lnTo>
                  <a:lnTo>
                    <a:pt x="1963298" y="1011940"/>
                  </a:lnTo>
                  <a:lnTo>
                    <a:pt x="1915698" y="992736"/>
                  </a:lnTo>
                  <a:lnTo>
                    <a:pt x="1867571" y="974435"/>
                  </a:lnTo>
                  <a:lnTo>
                    <a:pt x="1856392" y="968885"/>
                  </a:lnTo>
                  <a:lnTo>
                    <a:pt x="1829584" y="929093"/>
                  </a:lnTo>
                  <a:lnTo>
                    <a:pt x="1829022" y="921741"/>
                  </a:lnTo>
                  <a:lnTo>
                    <a:pt x="1941925" y="943993"/>
                  </a:lnTo>
                  <a:lnTo>
                    <a:pt x="1969405" y="886137"/>
                  </a:lnTo>
                  <a:close/>
                </a:path>
                <a:path w="3655060" h="3176270">
                  <a:moveTo>
                    <a:pt x="1980895" y="161970"/>
                  </a:moveTo>
                  <a:lnTo>
                    <a:pt x="2164360" y="198129"/>
                  </a:lnTo>
                  <a:lnTo>
                    <a:pt x="1035483" y="808818"/>
                  </a:lnTo>
                  <a:lnTo>
                    <a:pt x="1006358" y="816021"/>
                  </a:lnTo>
                  <a:lnTo>
                    <a:pt x="954484" y="815946"/>
                  </a:lnTo>
                  <a:lnTo>
                    <a:pt x="902775" y="816921"/>
                  </a:lnTo>
                  <a:lnTo>
                    <a:pt x="851242" y="818935"/>
                  </a:lnTo>
                  <a:lnTo>
                    <a:pt x="799900" y="821982"/>
                  </a:lnTo>
                  <a:lnTo>
                    <a:pt x="748761" y="826052"/>
                  </a:lnTo>
                  <a:lnTo>
                    <a:pt x="697836" y="831137"/>
                  </a:lnTo>
                  <a:lnTo>
                    <a:pt x="647139" y="837229"/>
                  </a:lnTo>
                  <a:lnTo>
                    <a:pt x="596682" y="844320"/>
                  </a:lnTo>
                  <a:lnTo>
                    <a:pt x="546478" y="852400"/>
                  </a:lnTo>
                  <a:lnTo>
                    <a:pt x="496540" y="861463"/>
                  </a:lnTo>
                  <a:lnTo>
                    <a:pt x="446879" y="871498"/>
                  </a:lnTo>
                  <a:lnTo>
                    <a:pt x="397509" y="882499"/>
                  </a:lnTo>
                  <a:lnTo>
                    <a:pt x="348442" y="894456"/>
                  </a:lnTo>
                  <a:lnTo>
                    <a:pt x="299691" y="907361"/>
                  </a:lnTo>
                  <a:lnTo>
                    <a:pt x="251268" y="921205"/>
                  </a:lnTo>
                  <a:lnTo>
                    <a:pt x="203186" y="935981"/>
                  </a:lnTo>
                  <a:lnTo>
                    <a:pt x="155457" y="951680"/>
                  </a:lnTo>
                  <a:lnTo>
                    <a:pt x="108095" y="968294"/>
                  </a:lnTo>
                  <a:lnTo>
                    <a:pt x="61111" y="985814"/>
                  </a:lnTo>
                  <a:lnTo>
                    <a:pt x="14518" y="1004231"/>
                  </a:lnTo>
                  <a:lnTo>
                    <a:pt x="0" y="1010300"/>
                  </a:lnTo>
                  <a:lnTo>
                    <a:pt x="0" y="881896"/>
                  </a:lnTo>
                  <a:lnTo>
                    <a:pt x="68876" y="855824"/>
                  </a:lnTo>
                  <a:lnTo>
                    <a:pt x="115761" y="839379"/>
                  </a:lnTo>
                  <a:lnTo>
                    <a:pt x="162991" y="823791"/>
                  </a:lnTo>
                  <a:lnTo>
                    <a:pt x="210554" y="809066"/>
                  </a:lnTo>
                  <a:lnTo>
                    <a:pt x="258439" y="795212"/>
                  </a:lnTo>
                  <a:lnTo>
                    <a:pt x="306635" y="782237"/>
                  </a:lnTo>
                  <a:lnTo>
                    <a:pt x="355131" y="770148"/>
                  </a:lnTo>
                  <a:lnTo>
                    <a:pt x="403915" y="758952"/>
                  </a:lnTo>
                  <a:lnTo>
                    <a:pt x="452977" y="748657"/>
                  </a:lnTo>
                  <a:lnTo>
                    <a:pt x="502305" y="739270"/>
                  </a:lnTo>
                  <a:lnTo>
                    <a:pt x="551889" y="730798"/>
                  </a:lnTo>
                  <a:lnTo>
                    <a:pt x="601716" y="723250"/>
                  </a:lnTo>
                  <a:lnTo>
                    <a:pt x="651776" y="716632"/>
                  </a:lnTo>
                  <a:lnTo>
                    <a:pt x="702058" y="710953"/>
                  </a:lnTo>
                  <a:lnTo>
                    <a:pt x="752128" y="706258"/>
                  </a:lnTo>
                  <a:lnTo>
                    <a:pt x="1006970" y="756485"/>
                  </a:lnTo>
                  <a:lnTo>
                    <a:pt x="1007777" y="696986"/>
                  </a:lnTo>
                  <a:lnTo>
                    <a:pt x="996187" y="694702"/>
                  </a:lnTo>
                  <a:lnTo>
                    <a:pt x="1980895" y="161970"/>
                  </a:lnTo>
                  <a:close/>
                </a:path>
                <a:path w="3655060" h="3176270">
                  <a:moveTo>
                    <a:pt x="1908778" y="862838"/>
                  </a:moveTo>
                  <a:lnTo>
                    <a:pt x="1956517" y="880961"/>
                  </a:lnTo>
                  <a:lnTo>
                    <a:pt x="1969405" y="886137"/>
                  </a:lnTo>
                  <a:lnTo>
                    <a:pt x="1941925" y="943993"/>
                  </a:lnTo>
                  <a:lnTo>
                    <a:pt x="1888077" y="918618"/>
                  </a:lnTo>
                  <a:lnTo>
                    <a:pt x="1908778" y="862838"/>
                  </a:lnTo>
                  <a:close/>
                </a:path>
                <a:path w="3655060" h="3176270">
                  <a:moveTo>
                    <a:pt x="1853951" y="852032"/>
                  </a:moveTo>
                  <a:lnTo>
                    <a:pt x="1908778" y="862838"/>
                  </a:lnTo>
                  <a:lnTo>
                    <a:pt x="1888077" y="918618"/>
                  </a:lnTo>
                  <a:lnTo>
                    <a:pt x="1941925" y="943993"/>
                  </a:lnTo>
                  <a:lnTo>
                    <a:pt x="1829022" y="921741"/>
                  </a:lnTo>
                  <a:lnTo>
                    <a:pt x="1828654" y="916915"/>
                  </a:lnTo>
                  <a:lnTo>
                    <a:pt x="1830292" y="904788"/>
                  </a:lnTo>
                  <a:lnTo>
                    <a:pt x="1834463" y="893085"/>
                  </a:lnTo>
                  <a:lnTo>
                    <a:pt x="1853951" y="852032"/>
                  </a:lnTo>
                  <a:close/>
                </a:path>
                <a:path w="3655060" h="3176270">
                  <a:moveTo>
                    <a:pt x="1007777" y="696986"/>
                  </a:moveTo>
                  <a:lnTo>
                    <a:pt x="1006970" y="756485"/>
                  </a:lnTo>
                  <a:lnTo>
                    <a:pt x="978651" y="704189"/>
                  </a:lnTo>
                  <a:lnTo>
                    <a:pt x="992023" y="696955"/>
                  </a:lnTo>
                  <a:lnTo>
                    <a:pt x="1007777" y="696986"/>
                  </a:lnTo>
                  <a:close/>
                </a:path>
                <a:path w="3655060" h="3176270">
                  <a:moveTo>
                    <a:pt x="992023" y="696955"/>
                  </a:moveTo>
                  <a:lnTo>
                    <a:pt x="978651" y="704189"/>
                  </a:lnTo>
                  <a:lnTo>
                    <a:pt x="1006970" y="756485"/>
                  </a:lnTo>
                  <a:lnTo>
                    <a:pt x="752128" y="706258"/>
                  </a:lnTo>
                  <a:lnTo>
                    <a:pt x="803241" y="702437"/>
                  </a:lnTo>
                  <a:lnTo>
                    <a:pt x="854121" y="699615"/>
                  </a:lnTo>
                  <a:lnTo>
                    <a:pt x="905177" y="697761"/>
                  </a:lnTo>
                  <a:lnTo>
                    <a:pt x="956400" y="696883"/>
                  </a:lnTo>
                  <a:lnTo>
                    <a:pt x="992023" y="696955"/>
                  </a:lnTo>
                  <a:close/>
                </a:path>
                <a:path w="3655060" h="3176270">
                  <a:moveTo>
                    <a:pt x="996187" y="694702"/>
                  </a:moveTo>
                  <a:lnTo>
                    <a:pt x="1007777" y="696986"/>
                  </a:lnTo>
                  <a:lnTo>
                    <a:pt x="992023" y="696955"/>
                  </a:lnTo>
                  <a:lnTo>
                    <a:pt x="996187" y="694702"/>
                  </a:lnTo>
                  <a:close/>
                </a:path>
                <a:path w="3655060" h="3176270">
                  <a:moveTo>
                    <a:pt x="2304170" y="0"/>
                  </a:moveTo>
                  <a:lnTo>
                    <a:pt x="2348776" y="30758"/>
                  </a:lnTo>
                  <a:lnTo>
                    <a:pt x="2355427" y="66498"/>
                  </a:lnTo>
                  <a:lnTo>
                    <a:pt x="2350158" y="84494"/>
                  </a:lnTo>
                  <a:lnTo>
                    <a:pt x="1969405" y="886137"/>
                  </a:lnTo>
                  <a:lnTo>
                    <a:pt x="1956517" y="880961"/>
                  </a:lnTo>
                  <a:lnTo>
                    <a:pt x="1908778" y="862838"/>
                  </a:lnTo>
                  <a:lnTo>
                    <a:pt x="1853951" y="852032"/>
                  </a:lnTo>
                  <a:lnTo>
                    <a:pt x="2164360" y="198129"/>
                  </a:lnTo>
                  <a:lnTo>
                    <a:pt x="1980895" y="161970"/>
                  </a:lnTo>
                  <a:lnTo>
                    <a:pt x="2268030" y="6628"/>
                  </a:lnTo>
                  <a:lnTo>
                    <a:pt x="2285785" y="389"/>
                  </a:lnTo>
                  <a:lnTo>
                    <a:pt x="2304170" y="0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345" y="8587907"/>
              <a:ext cx="1708821" cy="1399349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38958" y="6172201"/>
            <a:ext cx="1308099" cy="46989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76597" y="639058"/>
            <a:ext cx="6940253" cy="399254"/>
          </a:xfrm>
          <a:prstGeom prst="rect">
            <a:avLst/>
          </a:prstGeom>
        </p:spPr>
        <p:txBody>
          <a:bodyPr vert="horz" wrap="square" lIns="0" tIns="90593" rIns="0" bIns="0" rtlCol="0" anchor="ctr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b="1" kern="0" spc="-3" dirty="0">
                <a:solidFill>
                  <a:srgbClr val="ED0012"/>
                </a:solidFill>
                <a:latin typeface="Verdana"/>
              </a:rPr>
              <a:t>Informazione e Orientamento</a:t>
            </a:r>
            <a:endParaRPr lang="it-IT" sz="1600" spc="33" dirty="0">
              <a:solidFill>
                <a:srgbClr val="09417D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26718" y="2597066"/>
            <a:ext cx="1066800" cy="1066800"/>
          </a:xfrm>
          <a:custGeom>
            <a:avLst/>
            <a:gdLst/>
            <a:ahLst/>
            <a:cxnLst/>
            <a:rect l="l" t="t" r="r" b="b"/>
            <a:pathLst>
              <a:path w="1600200" h="1600200">
                <a:moveTo>
                  <a:pt x="800099" y="1600199"/>
                </a:moveTo>
                <a:lnTo>
                  <a:pt x="760840" y="1599236"/>
                </a:lnTo>
                <a:lnTo>
                  <a:pt x="721676" y="1596347"/>
                </a:lnTo>
                <a:lnTo>
                  <a:pt x="682700" y="1591540"/>
                </a:lnTo>
                <a:lnTo>
                  <a:pt x="644008" y="1584826"/>
                </a:lnTo>
                <a:lnTo>
                  <a:pt x="605691" y="1576222"/>
                </a:lnTo>
                <a:lnTo>
                  <a:pt x="567843" y="1565747"/>
                </a:lnTo>
                <a:lnTo>
                  <a:pt x="530554" y="1553429"/>
                </a:lnTo>
                <a:lnTo>
                  <a:pt x="493914" y="1539295"/>
                </a:lnTo>
                <a:lnTo>
                  <a:pt x="458012" y="1523382"/>
                </a:lnTo>
                <a:lnTo>
                  <a:pt x="422935" y="1505724"/>
                </a:lnTo>
                <a:lnTo>
                  <a:pt x="388766" y="1486368"/>
                </a:lnTo>
                <a:lnTo>
                  <a:pt x="355588" y="1465358"/>
                </a:lnTo>
                <a:lnTo>
                  <a:pt x="323480" y="1442746"/>
                </a:lnTo>
                <a:lnTo>
                  <a:pt x="292521" y="1418585"/>
                </a:lnTo>
                <a:lnTo>
                  <a:pt x="262785" y="1392935"/>
                </a:lnTo>
                <a:lnTo>
                  <a:pt x="234343" y="1365855"/>
                </a:lnTo>
                <a:lnTo>
                  <a:pt x="207264" y="1337414"/>
                </a:lnTo>
                <a:lnTo>
                  <a:pt x="181614" y="1307677"/>
                </a:lnTo>
                <a:lnTo>
                  <a:pt x="157453" y="1276719"/>
                </a:lnTo>
                <a:lnTo>
                  <a:pt x="134841" y="1244611"/>
                </a:lnTo>
                <a:lnTo>
                  <a:pt x="113830" y="1211433"/>
                </a:lnTo>
                <a:lnTo>
                  <a:pt x="94474" y="1177264"/>
                </a:lnTo>
                <a:lnTo>
                  <a:pt x="76817" y="1142186"/>
                </a:lnTo>
                <a:lnTo>
                  <a:pt x="60903" y="1106284"/>
                </a:lnTo>
                <a:lnTo>
                  <a:pt x="46770" y="1069645"/>
                </a:lnTo>
                <a:lnTo>
                  <a:pt x="34452" y="1032356"/>
                </a:lnTo>
                <a:lnTo>
                  <a:pt x="23977" y="994508"/>
                </a:lnTo>
                <a:lnTo>
                  <a:pt x="15373" y="956191"/>
                </a:lnTo>
                <a:lnTo>
                  <a:pt x="8659" y="917499"/>
                </a:lnTo>
                <a:lnTo>
                  <a:pt x="3852" y="878523"/>
                </a:lnTo>
                <a:lnTo>
                  <a:pt x="963" y="839359"/>
                </a:lnTo>
                <a:lnTo>
                  <a:pt x="0" y="800099"/>
                </a:lnTo>
                <a:lnTo>
                  <a:pt x="240" y="780458"/>
                </a:lnTo>
                <a:lnTo>
                  <a:pt x="2167" y="741246"/>
                </a:lnTo>
                <a:lnTo>
                  <a:pt x="6017" y="702153"/>
                </a:lnTo>
                <a:lnTo>
                  <a:pt x="11778" y="663319"/>
                </a:lnTo>
                <a:lnTo>
                  <a:pt x="19441" y="624791"/>
                </a:lnTo>
                <a:lnTo>
                  <a:pt x="28980" y="586708"/>
                </a:lnTo>
                <a:lnTo>
                  <a:pt x="40384" y="549117"/>
                </a:lnTo>
                <a:lnTo>
                  <a:pt x="53610" y="512153"/>
                </a:lnTo>
                <a:lnTo>
                  <a:pt x="68642" y="475860"/>
                </a:lnTo>
                <a:lnTo>
                  <a:pt x="85428" y="440371"/>
                </a:lnTo>
                <a:lnTo>
                  <a:pt x="103946" y="405726"/>
                </a:lnTo>
                <a:lnTo>
                  <a:pt x="124129" y="372053"/>
                </a:lnTo>
                <a:lnTo>
                  <a:pt x="145953" y="339390"/>
                </a:lnTo>
                <a:lnTo>
                  <a:pt x="169340" y="307857"/>
                </a:lnTo>
                <a:lnTo>
                  <a:pt x="194260" y="277491"/>
                </a:lnTo>
                <a:lnTo>
                  <a:pt x="220625" y="248402"/>
                </a:lnTo>
                <a:lnTo>
                  <a:pt x="248402" y="220625"/>
                </a:lnTo>
                <a:lnTo>
                  <a:pt x="277491" y="194260"/>
                </a:lnTo>
                <a:lnTo>
                  <a:pt x="307857" y="169340"/>
                </a:lnTo>
                <a:lnTo>
                  <a:pt x="339390" y="145953"/>
                </a:lnTo>
                <a:lnTo>
                  <a:pt x="372053" y="124129"/>
                </a:lnTo>
                <a:lnTo>
                  <a:pt x="405726" y="103946"/>
                </a:lnTo>
                <a:lnTo>
                  <a:pt x="440371" y="85428"/>
                </a:lnTo>
                <a:lnTo>
                  <a:pt x="475860" y="68642"/>
                </a:lnTo>
                <a:lnTo>
                  <a:pt x="512153" y="53610"/>
                </a:lnTo>
                <a:lnTo>
                  <a:pt x="549117" y="40384"/>
                </a:lnTo>
                <a:lnTo>
                  <a:pt x="586708" y="28980"/>
                </a:lnTo>
                <a:lnTo>
                  <a:pt x="624791" y="19441"/>
                </a:lnTo>
                <a:lnTo>
                  <a:pt x="663319" y="11778"/>
                </a:lnTo>
                <a:lnTo>
                  <a:pt x="702153" y="6017"/>
                </a:lnTo>
                <a:lnTo>
                  <a:pt x="741246" y="2167"/>
                </a:lnTo>
                <a:lnTo>
                  <a:pt x="780458" y="240"/>
                </a:lnTo>
                <a:lnTo>
                  <a:pt x="800099" y="0"/>
                </a:lnTo>
                <a:lnTo>
                  <a:pt x="819741" y="240"/>
                </a:lnTo>
                <a:lnTo>
                  <a:pt x="858953" y="2167"/>
                </a:lnTo>
                <a:lnTo>
                  <a:pt x="898046" y="6017"/>
                </a:lnTo>
                <a:lnTo>
                  <a:pt x="936880" y="11778"/>
                </a:lnTo>
                <a:lnTo>
                  <a:pt x="975408" y="19441"/>
                </a:lnTo>
                <a:lnTo>
                  <a:pt x="1013491" y="28980"/>
                </a:lnTo>
                <a:lnTo>
                  <a:pt x="1051082" y="40384"/>
                </a:lnTo>
                <a:lnTo>
                  <a:pt x="1088046" y="53610"/>
                </a:lnTo>
                <a:lnTo>
                  <a:pt x="1124338" y="68642"/>
                </a:lnTo>
                <a:lnTo>
                  <a:pt x="1159828" y="85428"/>
                </a:lnTo>
                <a:lnTo>
                  <a:pt x="1194473" y="103946"/>
                </a:lnTo>
                <a:lnTo>
                  <a:pt x="1228146" y="124129"/>
                </a:lnTo>
                <a:lnTo>
                  <a:pt x="1260808" y="145953"/>
                </a:lnTo>
                <a:lnTo>
                  <a:pt x="1292342" y="169340"/>
                </a:lnTo>
                <a:lnTo>
                  <a:pt x="1322708" y="194260"/>
                </a:lnTo>
                <a:lnTo>
                  <a:pt x="1351797" y="220625"/>
                </a:lnTo>
                <a:lnTo>
                  <a:pt x="1379574" y="248402"/>
                </a:lnTo>
                <a:lnTo>
                  <a:pt x="1405938" y="277491"/>
                </a:lnTo>
                <a:lnTo>
                  <a:pt x="1430859" y="307857"/>
                </a:lnTo>
                <a:lnTo>
                  <a:pt x="1454246" y="339390"/>
                </a:lnTo>
                <a:lnTo>
                  <a:pt x="1476070" y="372053"/>
                </a:lnTo>
                <a:lnTo>
                  <a:pt x="1496253" y="405726"/>
                </a:lnTo>
                <a:lnTo>
                  <a:pt x="1514771" y="440371"/>
                </a:lnTo>
                <a:lnTo>
                  <a:pt x="1531556" y="475860"/>
                </a:lnTo>
                <a:lnTo>
                  <a:pt x="1546589" y="512153"/>
                </a:lnTo>
                <a:lnTo>
                  <a:pt x="1559815" y="549117"/>
                </a:lnTo>
                <a:lnTo>
                  <a:pt x="1571218" y="586708"/>
                </a:lnTo>
                <a:lnTo>
                  <a:pt x="1580758" y="624791"/>
                </a:lnTo>
                <a:lnTo>
                  <a:pt x="1588421" y="663319"/>
                </a:lnTo>
                <a:lnTo>
                  <a:pt x="1594182" y="702153"/>
                </a:lnTo>
                <a:lnTo>
                  <a:pt x="1598032" y="741246"/>
                </a:lnTo>
                <a:lnTo>
                  <a:pt x="1599959" y="780458"/>
                </a:lnTo>
                <a:lnTo>
                  <a:pt x="1600199" y="800099"/>
                </a:lnTo>
                <a:lnTo>
                  <a:pt x="1599959" y="819741"/>
                </a:lnTo>
                <a:lnTo>
                  <a:pt x="1598032" y="858953"/>
                </a:lnTo>
                <a:lnTo>
                  <a:pt x="1594182" y="898046"/>
                </a:lnTo>
                <a:lnTo>
                  <a:pt x="1588421" y="936880"/>
                </a:lnTo>
                <a:lnTo>
                  <a:pt x="1580758" y="975408"/>
                </a:lnTo>
                <a:lnTo>
                  <a:pt x="1571218" y="1013491"/>
                </a:lnTo>
                <a:lnTo>
                  <a:pt x="1559815" y="1051082"/>
                </a:lnTo>
                <a:lnTo>
                  <a:pt x="1546589" y="1088046"/>
                </a:lnTo>
                <a:lnTo>
                  <a:pt x="1531556" y="1124338"/>
                </a:lnTo>
                <a:lnTo>
                  <a:pt x="1514771" y="1159828"/>
                </a:lnTo>
                <a:lnTo>
                  <a:pt x="1496253" y="1194473"/>
                </a:lnTo>
                <a:lnTo>
                  <a:pt x="1476070" y="1228146"/>
                </a:lnTo>
                <a:lnTo>
                  <a:pt x="1454246" y="1260808"/>
                </a:lnTo>
                <a:lnTo>
                  <a:pt x="1430859" y="1292342"/>
                </a:lnTo>
                <a:lnTo>
                  <a:pt x="1405939" y="1322708"/>
                </a:lnTo>
                <a:lnTo>
                  <a:pt x="1379574" y="1351797"/>
                </a:lnTo>
                <a:lnTo>
                  <a:pt x="1351797" y="1379574"/>
                </a:lnTo>
                <a:lnTo>
                  <a:pt x="1322708" y="1405938"/>
                </a:lnTo>
                <a:lnTo>
                  <a:pt x="1292342" y="1430859"/>
                </a:lnTo>
                <a:lnTo>
                  <a:pt x="1260808" y="1454246"/>
                </a:lnTo>
                <a:lnTo>
                  <a:pt x="1228146" y="1476070"/>
                </a:lnTo>
                <a:lnTo>
                  <a:pt x="1194473" y="1496253"/>
                </a:lnTo>
                <a:lnTo>
                  <a:pt x="1159828" y="1514771"/>
                </a:lnTo>
                <a:lnTo>
                  <a:pt x="1124338" y="1531556"/>
                </a:lnTo>
                <a:lnTo>
                  <a:pt x="1088046" y="1546589"/>
                </a:lnTo>
                <a:lnTo>
                  <a:pt x="1051082" y="1559815"/>
                </a:lnTo>
                <a:lnTo>
                  <a:pt x="1013491" y="1571218"/>
                </a:lnTo>
                <a:lnTo>
                  <a:pt x="975408" y="1580758"/>
                </a:lnTo>
                <a:lnTo>
                  <a:pt x="936880" y="1588421"/>
                </a:lnTo>
                <a:lnTo>
                  <a:pt x="898046" y="1594182"/>
                </a:lnTo>
                <a:lnTo>
                  <a:pt x="858953" y="1598032"/>
                </a:lnTo>
                <a:lnTo>
                  <a:pt x="819741" y="1599959"/>
                </a:lnTo>
                <a:lnTo>
                  <a:pt x="800099" y="1600199"/>
                </a:lnTo>
                <a:close/>
              </a:path>
            </a:pathLst>
          </a:custGeom>
          <a:solidFill>
            <a:srgbClr val="00236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51A334E-4965-4DE2-8F2F-E9B98810BEB6}"/>
              </a:ext>
            </a:extLst>
          </p:cNvPr>
          <p:cNvGrpSpPr/>
          <p:nvPr/>
        </p:nvGrpSpPr>
        <p:grpSpPr>
          <a:xfrm>
            <a:off x="3450553" y="2833783"/>
            <a:ext cx="691171" cy="832088"/>
            <a:chOff x="5175828" y="4250675"/>
            <a:chExt cx="1036757" cy="1248132"/>
          </a:xfrm>
        </p:grpSpPr>
        <p:sp>
          <p:nvSpPr>
            <p:cNvPr id="13" name="object 13"/>
            <p:cNvSpPr/>
            <p:nvPr/>
          </p:nvSpPr>
          <p:spPr>
            <a:xfrm>
              <a:off x="5239766" y="4653622"/>
              <a:ext cx="972819" cy="845185"/>
            </a:xfrm>
            <a:custGeom>
              <a:avLst/>
              <a:gdLst/>
              <a:ahLst/>
              <a:cxnLst/>
              <a:rect l="l" t="t" r="r" b="b"/>
              <a:pathLst>
                <a:path w="972820" h="845185">
                  <a:moveTo>
                    <a:pt x="160731" y="420420"/>
                  </a:moveTo>
                  <a:lnTo>
                    <a:pt x="0" y="420420"/>
                  </a:lnTo>
                  <a:lnTo>
                    <a:pt x="0" y="844829"/>
                  </a:lnTo>
                  <a:lnTo>
                    <a:pt x="160731" y="844829"/>
                  </a:lnTo>
                  <a:lnTo>
                    <a:pt x="160731" y="420420"/>
                  </a:lnTo>
                  <a:close/>
                </a:path>
                <a:path w="972820" h="845185">
                  <a:moveTo>
                    <a:pt x="431393" y="318554"/>
                  </a:moveTo>
                  <a:lnTo>
                    <a:pt x="270700" y="318554"/>
                  </a:lnTo>
                  <a:lnTo>
                    <a:pt x="270700" y="844829"/>
                  </a:lnTo>
                  <a:lnTo>
                    <a:pt x="431393" y="844829"/>
                  </a:lnTo>
                  <a:lnTo>
                    <a:pt x="431393" y="318554"/>
                  </a:lnTo>
                  <a:close/>
                </a:path>
                <a:path w="972820" h="845185">
                  <a:moveTo>
                    <a:pt x="702094" y="183997"/>
                  </a:moveTo>
                  <a:lnTo>
                    <a:pt x="541362" y="183997"/>
                  </a:lnTo>
                  <a:lnTo>
                    <a:pt x="541362" y="844829"/>
                  </a:lnTo>
                  <a:lnTo>
                    <a:pt x="702094" y="844829"/>
                  </a:lnTo>
                  <a:lnTo>
                    <a:pt x="702094" y="183997"/>
                  </a:lnTo>
                  <a:close/>
                </a:path>
                <a:path w="972820" h="845185">
                  <a:moveTo>
                    <a:pt x="972807" y="0"/>
                  </a:moveTo>
                  <a:lnTo>
                    <a:pt x="812063" y="0"/>
                  </a:lnTo>
                  <a:lnTo>
                    <a:pt x="812063" y="844829"/>
                  </a:lnTo>
                  <a:lnTo>
                    <a:pt x="972807" y="844829"/>
                  </a:lnTo>
                  <a:lnTo>
                    <a:pt x="972807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5175828" y="4250675"/>
              <a:ext cx="991235" cy="1200150"/>
            </a:xfrm>
            <a:custGeom>
              <a:avLst/>
              <a:gdLst/>
              <a:ahLst/>
              <a:cxnLst/>
              <a:rect l="l" t="t" r="r" b="b"/>
              <a:pathLst>
                <a:path w="991235" h="1200150">
                  <a:moveTo>
                    <a:pt x="239243" y="485586"/>
                  </a:moveTo>
                  <a:lnTo>
                    <a:pt x="46100" y="485586"/>
                  </a:lnTo>
                  <a:lnTo>
                    <a:pt x="85832" y="484919"/>
                  </a:lnTo>
                  <a:lnTo>
                    <a:pt x="128381" y="482503"/>
                  </a:lnTo>
                  <a:lnTo>
                    <a:pt x="173479" y="478017"/>
                  </a:lnTo>
                  <a:lnTo>
                    <a:pt x="220855" y="471137"/>
                  </a:lnTo>
                  <a:lnTo>
                    <a:pt x="270242" y="461540"/>
                  </a:lnTo>
                  <a:lnTo>
                    <a:pt x="321370" y="448903"/>
                  </a:lnTo>
                  <a:lnTo>
                    <a:pt x="373969" y="432904"/>
                  </a:lnTo>
                  <a:lnTo>
                    <a:pt x="427770" y="413219"/>
                  </a:lnTo>
                  <a:lnTo>
                    <a:pt x="482504" y="389525"/>
                  </a:lnTo>
                  <a:lnTo>
                    <a:pt x="537902" y="361500"/>
                  </a:lnTo>
                  <a:lnTo>
                    <a:pt x="592140" y="329737"/>
                  </a:lnTo>
                  <a:lnTo>
                    <a:pt x="642230" y="296170"/>
                  </a:lnTo>
                  <a:lnTo>
                    <a:pt x="688294" y="261254"/>
                  </a:lnTo>
                  <a:lnTo>
                    <a:pt x="730455" y="225447"/>
                  </a:lnTo>
                  <a:lnTo>
                    <a:pt x="768837" y="189206"/>
                  </a:lnTo>
                  <a:lnTo>
                    <a:pt x="803561" y="152987"/>
                  </a:lnTo>
                  <a:lnTo>
                    <a:pt x="834750" y="117248"/>
                  </a:lnTo>
                  <a:lnTo>
                    <a:pt x="862528" y="82445"/>
                  </a:lnTo>
                  <a:lnTo>
                    <a:pt x="887016" y="49035"/>
                  </a:lnTo>
                  <a:lnTo>
                    <a:pt x="908338" y="17475"/>
                  </a:lnTo>
                  <a:lnTo>
                    <a:pt x="752839" y="17475"/>
                  </a:lnTo>
                  <a:lnTo>
                    <a:pt x="749107" y="13477"/>
                  </a:lnTo>
                  <a:lnTo>
                    <a:pt x="749107" y="3998"/>
                  </a:lnTo>
                  <a:lnTo>
                    <a:pt x="753113" y="0"/>
                  </a:lnTo>
                  <a:lnTo>
                    <a:pt x="931973" y="0"/>
                  </a:lnTo>
                  <a:lnTo>
                    <a:pt x="935705" y="3998"/>
                  </a:lnTo>
                  <a:lnTo>
                    <a:pt x="935705" y="34452"/>
                  </a:lnTo>
                  <a:lnTo>
                    <a:pt x="918071" y="34454"/>
                  </a:lnTo>
                  <a:lnTo>
                    <a:pt x="896246" y="66293"/>
                  </a:lnTo>
                  <a:lnTo>
                    <a:pt x="871307" y="99816"/>
                  </a:lnTo>
                  <a:lnTo>
                    <a:pt x="843144" y="134592"/>
                  </a:lnTo>
                  <a:lnTo>
                    <a:pt x="811641" y="170190"/>
                  </a:lnTo>
                  <a:lnTo>
                    <a:pt x="776684" y="206181"/>
                  </a:lnTo>
                  <a:lnTo>
                    <a:pt x="738161" y="242135"/>
                  </a:lnTo>
                  <a:lnTo>
                    <a:pt x="695957" y="277621"/>
                  </a:lnTo>
                  <a:lnTo>
                    <a:pt x="649958" y="312211"/>
                  </a:lnTo>
                  <a:lnTo>
                    <a:pt x="600051" y="345473"/>
                  </a:lnTo>
                  <a:lnTo>
                    <a:pt x="546120" y="376978"/>
                  </a:lnTo>
                  <a:lnTo>
                    <a:pt x="490162" y="405328"/>
                  </a:lnTo>
                  <a:lnTo>
                    <a:pt x="434871" y="429326"/>
                  </a:lnTo>
                  <a:lnTo>
                    <a:pt x="380515" y="449295"/>
                  </a:lnTo>
                  <a:lnTo>
                    <a:pt x="327358" y="465556"/>
                  </a:lnTo>
                  <a:lnTo>
                    <a:pt x="275668" y="478432"/>
                  </a:lnTo>
                  <a:lnTo>
                    <a:pt x="239243" y="485586"/>
                  </a:lnTo>
                  <a:close/>
                </a:path>
                <a:path w="991235" h="1200150">
                  <a:moveTo>
                    <a:pt x="931750" y="189992"/>
                  </a:moveTo>
                  <a:lnTo>
                    <a:pt x="922295" y="189992"/>
                  </a:lnTo>
                  <a:lnTo>
                    <a:pt x="918290" y="185992"/>
                  </a:lnTo>
                  <a:lnTo>
                    <a:pt x="918290" y="34454"/>
                  </a:lnTo>
                  <a:lnTo>
                    <a:pt x="918073" y="34452"/>
                  </a:lnTo>
                  <a:lnTo>
                    <a:pt x="935705" y="34452"/>
                  </a:lnTo>
                  <a:lnTo>
                    <a:pt x="935705" y="186247"/>
                  </a:lnTo>
                  <a:lnTo>
                    <a:pt x="931750" y="189992"/>
                  </a:lnTo>
                  <a:close/>
                </a:path>
                <a:path w="991235" h="1200150">
                  <a:moveTo>
                    <a:pt x="986716" y="1199841"/>
                  </a:moveTo>
                  <a:lnTo>
                    <a:pt x="816290" y="1199841"/>
                  </a:lnTo>
                  <a:lnTo>
                    <a:pt x="812334" y="1196096"/>
                  </a:lnTo>
                  <a:lnTo>
                    <a:pt x="812334" y="341527"/>
                  </a:lnTo>
                  <a:lnTo>
                    <a:pt x="816066" y="337533"/>
                  </a:lnTo>
                  <a:lnTo>
                    <a:pt x="986716" y="337533"/>
                  </a:lnTo>
                  <a:lnTo>
                    <a:pt x="990722" y="341527"/>
                  </a:lnTo>
                  <a:lnTo>
                    <a:pt x="990506" y="345473"/>
                  </a:lnTo>
                  <a:lnTo>
                    <a:pt x="990448" y="355258"/>
                  </a:lnTo>
                  <a:lnTo>
                    <a:pt x="829974" y="355258"/>
                  </a:lnTo>
                  <a:lnTo>
                    <a:pt x="829974" y="1182365"/>
                  </a:lnTo>
                  <a:lnTo>
                    <a:pt x="990448" y="1182365"/>
                  </a:lnTo>
                  <a:lnTo>
                    <a:pt x="990448" y="1195846"/>
                  </a:lnTo>
                  <a:lnTo>
                    <a:pt x="986716" y="1199841"/>
                  </a:lnTo>
                  <a:close/>
                </a:path>
                <a:path w="991235" h="1200150">
                  <a:moveTo>
                    <a:pt x="990448" y="1182365"/>
                  </a:moveTo>
                  <a:lnTo>
                    <a:pt x="973033" y="1182365"/>
                  </a:lnTo>
                  <a:lnTo>
                    <a:pt x="973033" y="355258"/>
                  </a:lnTo>
                  <a:lnTo>
                    <a:pt x="990448" y="355258"/>
                  </a:lnTo>
                  <a:lnTo>
                    <a:pt x="990448" y="1182365"/>
                  </a:lnTo>
                  <a:close/>
                </a:path>
                <a:path w="991235" h="1200150">
                  <a:moveTo>
                    <a:pt x="48525" y="503304"/>
                  </a:moveTo>
                  <a:lnTo>
                    <a:pt x="8707" y="502555"/>
                  </a:lnTo>
                  <a:lnTo>
                    <a:pt x="0" y="498311"/>
                  </a:lnTo>
                  <a:lnTo>
                    <a:pt x="495" y="488324"/>
                  </a:lnTo>
                  <a:lnTo>
                    <a:pt x="4723" y="484829"/>
                  </a:lnTo>
                  <a:lnTo>
                    <a:pt x="9456" y="484829"/>
                  </a:lnTo>
                  <a:lnTo>
                    <a:pt x="46100" y="485586"/>
                  </a:lnTo>
                  <a:lnTo>
                    <a:pt x="239243" y="485586"/>
                  </a:lnTo>
                  <a:lnTo>
                    <a:pt x="225710" y="488245"/>
                  </a:lnTo>
                  <a:lnTo>
                    <a:pt x="177750" y="495316"/>
                  </a:lnTo>
                  <a:lnTo>
                    <a:pt x="132055" y="499968"/>
                  </a:lnTo>
                  <a:lnTo>
                    <a:pt x="88891" y="502524"/>
                  </a:lnTo>
                  <a:lnTo>
                    <a:pt x="48525" y="503304"/>
                  </a:lnTo>
                  <a:close/>
                </a:path>
                <a:path w="991235" h="1200150">
                  <a:moveTo>
                    <a:pt x="716024" y="1199841"/>
                  </a:moveTo>
                  <a:lnTo>
                    <a:pt x="545598" y="1199841"/>
                  </a:lnTo>
                  <a:lnTo>
                    <a:pt x="541642" y="1196096"/>
                  </a:lnTo>
                  <a:lnTo>
                    <a:pt x="541642" y="525523"/>
                  </a:lnTo>
                  <a:lnTo>
                    <a:pt x="545374" y="521528"/>
                  </a:lnTo>
                  <a:lnTo>
                    <a:pt x="716024" y="521528"/>
                  </a:lnTo>
                  <a:lnTo>
                    <a:pt x="720005" y="525523"/>
                  </a:lnTo>
                  <a:lnTo>
                    <a:pt x="719756" y="530266"/>
                  </a:lnTo>
                  <a:lnTo>
                    <a:pt x="719756" y="539254"/>
                  </a:lnTo>
                  <a:lnTo>
                    <a:pt x="559282" y="539254"/>
                  </a:lnTo>
                  <a:lnTo>
                    <a:pt x="559282" y="1182365"/>
                  </a:lnTo>
                  <a:lnTo>
                    <a:pt x="719756" y="1182365"/>
                  </a:lnTo>
                  <a:lnTo>
                    <a:pt x="719756" y="1195846"/>
                  </a:lnTo>
                  <a:lnTo>
                    <a:pt x="716024" y="1199841"/>
                  </a:lnTo>
                  <a:close/>
                </a:path>
                <a:path w="991235" h="1200150">
                  <a:moveTo>
                    <a:pt x="719756" y="1182365"/>
                  </a:moveTo>
                  <a:lnTo>
                    <a:pt x="702341" y="1182365"/>
                  </a:lnTo>
                  <a:lnTo>
                    <a:pt x="702341" y="539254"/>
                  </a:lnTo>
                  <a:lnTo>
                    <a:pt x="719756" y="539254"/>
                  </a:lnTo>
                  <a:lnTo>
                    <a:pt x="719756" y="1182365"/>
                  </a:lnTo>
                  <a:close/>
                </a:path>
                <a:path w="991235" h="1200150">
                  <a:moveTo>
                    <a:pt x="445357" y="1199841"/>
                  </a:moveTo>
                  <a:lnTo>
                    <a:pt x="274931" y="1199841"/>
                  </a:lnTo>
                  <a:lnTo>
                    <a:pt x="270925" y="1196096"/>
                  </a:lnTo>
                  <a:lnTo>
                    <a:pt x="270925" y="660087"/>
                  </a:lnTo>
                  <a:lnTo>
                    <a:pt x="274657" y="656092"/>
                  </a:lnTo>
                  <a:lnTo>
                    <a:pt x="445357" y="656092"/>
                  </a:lnTo>
                  <a:lnTo>
                    <a:pt x="449313" y="660087"/>
                  </a:lnTo>
                  <a:lnTo>
                    <a:pt x="449089" y="664830"/>
                  </a:lnTo>
                  <a:lnTo>
                    <a:pt x="449089" y="673818"/>
                  </a:lnTo>
                  <a:lnTo>
                    <a:pt x="288614" y="673818"/>
                  </a:lnTo>
                  <a:lnTo>
                    <a:pt x="288614" y="1182365"/>
                  </a:lnTo>
                  <a:lnTo>
                    <a:pt x="449089" y="1182365"/>
                  </a:lnTo>
                  <a:lnTo>
                    <a:pt x="449089" y="1195846"/>
                  </a:lnTo>
                  <a:lnTo>
                    <a:pt x="445357" y="1199841"/>
                  </a:lnTo>
                  <a:close/>
                </a:path>
                <a:path w="991235" h="1200150">
                  <a:moveTo>
                    <a:pt x="449089" y="1182365"/>
                  </a:moveTo>
                  <a:lnTo>
                    <a:pt x="431673" y="1182365"/>
                  </a:lnTo>
                  <a:lnTo>
                    <a:pt x="431673" y="673818"/>
                  </a:lnTo>
                  <a:lnTo>
                    <a:pt x="449089" y="673818"/>
                  </a:lnTo>
                  <a:lnTo>
                    <a:pt x="449089" y="1182365"/>
                  </a:lnTo>
                  <a:close/>
                </a:path>
                <a:path w="991235" h="1200150">
                  <a:moveTo>
                    <a:pt x="174665" y="1199841"/>
                  </a:moveTo>
                  <a:lnTo>
                    <a:pt x="4240" y="1199841"/>
                  </a:lnTo>
                  <a:lnTo>
                    <a:pt x="255" y="1196096"/>
                  </a:lnTo>
                  <a:lnTo>
                    <a:pt x="255" y="761946"/>
                  </a:lnTo>
                  <a:lnTo>
                    <a:pt x="3987" y="757952"/>
                  </a:lnTo>
                  <a:lnTo>
                    <a:pt x="174665" y="757952"/>
                  </a:lnTo>
                  <a:lnTo>
                    <a:pt x="178651" y="761946"/>
                  </a:lnTo>
                  <a:lnTo>
                    <a:pt x="178397" y="766690"/>
                  </a:lnTo>
                  <a:lnTo>
                    <a:pt x="178397" y="775677"/>
                  </a:lnTo>
                  <a:lnTo>
                    <a:pt x="17924" y="775677"/>
                  </a:lnTo>
                  <a:lnTo>
                    <a:pt x="17922" y="1182365"/>
                  </a:lnTo>
                  <a:lnTo>
                    <a:pt x="178397" y="1182365"/>
                  </a:lnTo>
                  <a:lnTo>
                    <a:pt x="178397" y="1195846"/>
                  </a:lnTo>
                  <a:lnTo>
                    <a:pt x="174665" y="1199841"/>
                  </a:lnTo>
                  <a:close/>
                </a:path>
                <a:path w="991235" h="1200150">
                  <a:moveTo>
                    <a:pt x="178397" y="1182365"/>
                  </a:moveTo>
                  <a:lnTo>
                    <a:pt x="160981" y="1182365"/>
                  </a:lnTo>
                  <a:lnTo>
                    <a:pt x="160982" y="775677"/>
                  </a:lnTo>
                  <a:lnTo>
                    <a:pt x="178397" y="775677"/>
                  </a:lnTo>
                  <a:lnTo>
                    <a:pt x="178397" y="1182365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16" name="object 16"/>
          <p:cNvSpPr/>
          <p:nvPr/>
        </p:nvSpPr>
        <p:spPr>
          <a:xfrm>
            <a:off x="3026718" y="794078"/>
            <a:ext cx="1066800" cy="1066800"/>
          </a:xfrm>
          <a:custGeom>
            <a:avLst/>
            <a:gdLst/>
            <a:ahLst/>
            <a:cxnLst/>
            <a:rect l="l" t="t" r="r" b="b"/>
            <a:pathLst>
              <a:path w="1600200" h="1600200">
                <a:moveTo>
                  <a:pt x="800099" y="1600199"/>
                </a:moveTo>
                <a:lnTo>
                  <a:pt x="760840" y="1599236"/>
                </a:lnTo>
                <a:lnTo>
                  <a:pt x="721676" y="1596347"/>
                </a:lnTo>
                <a:lnTo>
                  <a:pt x="682700" y="1591540"/>
                </a:lnTo>
                <a:lnTo>
                  <a:pt x="644008" y="1584826"/>
                </a:lnTo>
                <a:lnTo>
                  <a:pt x="605691" y="1576222"/>
                </a:lnTo>
                <a:lnTo>
                  <a:pt x="567843" y="1565747"/>
                </a:lnTo>
                <a:lnTo>
                  <a:pt x="530554" y="1553429"/>
                </a:lnTo>
                <a:lnTo>
                  <a:pt x="493914" y="1539295"/>
                </a:lnTo>
                <a:lnTo>
                  <a:pt x="458012" y="1523382"/>
                </a:lnTo>
                <a:lnTo>
                  <a:pt x="422935" y="1505724"/>
                </a:lnTo>
                <a:lnTo>
                  <a:pt x="388766" y="1486368"/>
                </a:lnTo>
                <a:lnTo>
                  <a:pt x="355588" y="1465358"/>
                </a:lnTo>
                <a:lnTo>
                  <a:pt x="323480" y="1442746"/>
                </a:lnTo>
                <a:lnTo>
                  <a:pt x="292521" y="1418585"/>
                </a:lnTo>
                <a:lnTo>
                  <a:pt x="262785" y="1392935"/>
                </a:lnTo>
                <a:lnTo>
                  <a:pt x="234343" y="1365855"/>
                </a:lnTo>
                <a:lnTo>
                  <a:pt x="207264" y="1337414"/>
                </a:lnTo>
                <a:lnTo>
                  <a:pt x="181614" y="1307677"/>
                </a:lnTo>
                <a:lnTo>
                  <a:pt x="157453" y="1276719"/>
                </a:lnTo>
                <a:lnTo>
                  <a:pt x="134841" y="1244611"/>
                </a:lnTo>
                <a:lnTo>
                  <a:pt x="113830" y="1211433"/>
                </a:lnTo>
                <a:lnTo>
                  <a:pt x="94474" y="1177264"/>
                </a:lnTo>
                <a:lnTo>
                  <a:pt x="76817" y="1142186"/>
                </a:lnTo>
                <a:lnTo>
                  <a:pt x="60903" y="1106284"/>
                </a:lnTo>
                <a:lnTo>
                  <a:pt x="46770" y="1069645"/>
                </a:lnTo>
                <a:lnTo>
                  <a:pt x="34452" y="1032356"/>
                </a:lnTo>
                <a:lnTo>
                  <a:pt x="23977" y="994508"/>
                </a:lnTo>
                <a:lnTo>
                  <a:pt x="15373" y="956191"/>
                </a:lnTo>
                <a:lnTo>
                  <a:pt x="8659" y="917499"/>
                </a:lnTo>
                <a:lnTo>
                  <a:pt x="3852" y="878523"/>
                </a:lnTo>
                <a:lnTo>
                  <a:pt x="963" y="839359"/>
                </a:lnTo>
                <a:lnTo>
                  <a:pt x="0" y="800099"/>
                </a:lnTo>
                <a:lnTo>
                  <a:pt x="240" y="780458"/>
                </a:lnTo>
                <a:lnTo>
                  <a:pt x="2167" y="741246"/>
                </a:lnTo>
                <a:lnTo>
                  <a:pt x="6017" y="702153"/>
                </a:lnTo>
                <a:lnTo>
                  <a:pt x="11778" y="663319"/>
                </a:lnTo>
                <a:lnTo>
                  <a:pt x="19441" y="624791"/>
                </a:lnTo>
                <a:lnTo>
                  <a:pt x="28980" y="586708"/>
                </a:lnTo>
                <a:lnTo>
                  <a:pt x="40384" y="549117"/>
                </a:lnTo>
                <a:lnTo>
                  <a:pt x="53610" y="512153"/>
                </a:lnTo>
                <a:lnTo>
                  <a:pt x="68642" y="475860"/>
                </a:lnTo>
                <a:lnTo>
                  <a:pt x="85428" y="440371"/>
                </a:lnTo>
                <a:lnTo>
                  <a:pt x="103946" y="405726"/>
                </a:lnTo>
                <a:lnTo>
                  <a:pt x="124129" y="372053"/>
                </a:lnTo>
                <a:lnTo>
                  <a:pt x="145953" y="339390"/>
                </a:lnTo>
                <a:lnTo>
                  <a:pt x="169340" y="307857"/>
                </a:lnTo>
                <a:lnTo>
                  <a:pt x="194260" y="277491"/>
                </a:lnTo>
                <a:lnTo>
                  <a:pt x="220625" y="248402"/>
                </a:lnTo>
                <a:lnTo>
                  <a:pt x="248402" y="220625"/>
                </a:lnTo>
                <a:lnTo>
                  <a:pt x="277491" y="194260"/>
                </a:lnTo>
                <a:lnTo>
                  <a:pt x="307857" y="169340"/>
                </a:lnTo>
                <a:lnTo>
                  <a:pt x="339390" y="145953"/>
                </a:lnTo>
                <a:lnTo>
                  <a:pt x="372053" y="124129"/>
                </a:lnTo>
                <a:lnTo>
                  <a:pt x="405726" y="103946"/>
                </a:lnTo>
                <a:lnTo>
                  <a:pt x="440371" y="85428"/>
                </a:lnTo>
                <a:lnTo>
                  <a:pt x="475860" y="68642"/>
                </a:lnTo>
                <a:lnTo>
                  <a:pt x="512153" y="53610"/>
                </a:lnTo>
                <a:lnTo>
                  <a:pt x="549117" y="40384"/>
                </a:lnTo>
                <a:lnTo>
                  <a:pt x="586708" y="28980"/>
                </a:lnTo>
                <a:lnTo>
                  <a:pt x="624791" y="19441"/>
                </a:lnTo>
                <a:lnTo>
                  <a:pt x="663319" y="11778"/>
                </a:lnTo>
                <a:lnTo>
                  <a:pt x="702153" y="6017"/>
                </a:lnTo>
                <a:lnTo>
                  <a:pt x="741246" y="2167"/>
                </a:lnTo>
                <a:lnTo>
                  <a:pt x="780458" y="240"/>
                </a:lnTo>
                <a:lnTo>
                  <a:pt x="800099" y="0"/>
                </a:lnTo>
                <a:lnTo>
                  <a:pt x="819741" y="240"/>
                </a:lnTo>
                <a:lnTo>
                  <a:pt x="858953" y="2167"/>
                </a:lnTo>
                <a:lnTo>
                  <a:pt x="898046" y="6017"/>
                </a:lnTo>
                <a:lnTo>
                  <a:pt x="936880" y="11778"/>
                </a:lnTo>
                <a:lnTo>
                  <a:pt x="975408" y="19441"/>
                </a:lnTo>
                <a:lnTo>
                  <a:pt x="1013491" y="28980"/>
                </a:lnTo>
                <a:lnTo>
                  <a:pt x="1051082" y="40384"/>
                </a:lnTo>
                <a:lnTo>
                  <a:pt x="1088046" y="53610"/>
                </a:lnTo>
                <a:lnTo>
                  <a:pt x="1124338" y="68642"/>
                </a:lnTo>
                <a:lnTo>
                  <a:pt x="1159828" y="85428"/>
                </a:lnTo>
                <a:lnTo>
                  <a:pt x="1194473" y="103946"/>
                </a:lnTo>
                <a:lnTo>
                  <a:pt x="1228146" y="124129"/>
                </a:lnTo>
                <a:lnTo>
                  <a:pt x="1260808" y="145953"/>
                </a:lnTo>
                <a:lnTo>
                  <a:pt x="1292342" y="169340"/>
                </a:lnTo>
                <a:lnTo>
                  <a:pt x="1322708" y="194260"/>
                </a:lnTo>
                <a:lnTo>
                  <a:pt x="1351797" y="220625"/>
                </a:lnTo>
                <a:lnTo>
                  <a:pt x="1379574" y="248402"/>
                </a:lnTo>
                <a:lnTo>
                  <a:pt x="1405938" y="277491"/>
                </a:lnTo>
                <a:lnTo>
                  <a:pt x="1430859" y="307857"/>
                </a:lnTo>
                <a:lnTo>
                  <a:pt x="1454246" y="339390"/>
                </a:lnTo>
                <a:lnTo>
                  <a:pt x="1476070" y="372053"/>
                </a:lnTo>
                <a:lnTo>
                  <a:pt x="1496253" y="405726"/>
                </a:lnTo>
                <a:lnTo>
                  <a:pt x="1514771" y="440371"/>
                </a:lnTo>
                <a:lnTo>
                  <a:pt x="1531556" y="475860"/>
                </a:lnTo>
                <a:lnTo>
                  <a:pt x="1546589" y="512153"/>
                </a:lnTo>
                <a:lnTo>
                  <a:pt x="1559815" y="549117"/>
                </a:lnTo>
                <a:lnTo>
                  <a:pt x="1571218" y="586708"/>
                </a:lnTo>
                <a:lnTo>
                  <a:pt x="1580758" y="624791"/>
                </a:lnTo>
                <a:lnTo>
                  <a:pt x="1588421" y="663319"/>
                </a:lnTo>
                <a:lnTo>
                  <a:pt x="1594182" y="702153"/>
                </a:lnTo>
                <a:lnTo>
                  <a:pt x="1598032" y="741246"/>
                </a:lnTo>
                <a:lnTo>
                  <a:pt x="1599959" y="780458"/>
                </a:lnTo>
                <a:lnTo>
                  <a:pt x="1600199" y="800099"/>
                </a:lnTo>
                <a:lnTo>
                  <a:pt x="1599959" y="819741"/>
                </a:lnTo>
                <a:lnTo>
                  <a:pt x="1598032" y="858953"/>
                </a:lnTo>
                <a:lnTo>
                  <a:pt x="1594182" y="898046"/>
                </a:lnTo>
                <a:lnTo>
                  <a:pt x="1588421" y="936880"/>
                </a:lnTo>
                <a:lnTo>
                  <a:pt x="1580758" y="975408"/>
                </a:lnTo>
                <a:lnTo>
                  <a:pt x="1571218" y="1013491"/>
                </a:lnTo>
                <a:lnTo>
                  <a:pt x="1559815" y="1051082"/>
                </a:lnTo>
                <a:lnTo>
                  <a:pt x="1546589" y="1088046"/>
                </a:lnTo>
                <a:lnTo>
                  <a:pt x="1531556" y="1124338"/>
                </a:lnTo>
                <a:lnTo>
                  <a:pt x="1514771" y="1159828"/>
                </a:lnTo>
                <a:lnTo>
                  <a:pt x="1496253" y="1194473"/>
                </a:lnTo>
                <a:lnTo>
                  <a:pt x="1476070" y="1228146"/>
                </a:lnTo>
                <a:lnTo>
                  <a:pt x="1454246" y="1260808"/>
                </a:lnTo>
                <a:lnTo>
                  <a:pt x="1430859" y="1292342"/>
                </a:lnTo>
                <a:lnTo>
                  <a:pt x="1405939" y="1322708"/>
                </a:lnTo>
                <a:lnTo>
                  <a:pt x="1379574" y="1351797"/>
                </a:lnTo>
                <a:lnTo>
                  <a:pt x="1351797" y="1379574"/>
                </a:lnTo>
                <a:lnTo>
                  <a:pt x="1322708" y="1405938"/>
                </a:lnTo>
                <a:lnTo>
                  <a:pt x="1292342" y="1430859"/>
                </a:lnTo>
                <a:lnTo>
                  <a:pt x="1260808" y="1454246"/>
                </a:lnTo>
                <a:lnTo>
                  <a:pt x="1228146" y="1476070"/>
                </a:lnTo>
                <a:lnTo>
                  <a:pt x="1194473" y="1496253"/>
                </a:lnTo>
                <a:lnTo>
                  <a:pt x="1159828" y="1514771"/>
                </a:lnTo>
                <a:lnTo>
                  <a:pt x="1124338" y="1531556"/>
                </a:lnTo>
                <a:lnTo>
                  <a:pt x="1088046" y="1546589"/>
                </a:lnTo>
                <a:lnTo>
                  <a:pt x="1051082" y="1559815"/>
                </a:lnTo>
                <a:lnTo>
                  <a:pt x="1013491" y="1571218"/>
                </a:lnTo>
                <a:lnTo>
                  <a:pt x="975408" y="1580758"/>
                </a:lnTo>
                <a:lnTo>
                  <a:pt x="936880" y="1588421"/>
                </a:lnTo>
                <a:lnTo>
                  <a:pt x="898046" y="1594182"/>
                </a:lnTo>
                <a:lnTo>
                  <a:pt x="858953" y="1598032"/>
                </a:lnTo>
                <a:lnTo>
                  <a:pt x="819741" y="1599959"/>
                </a:lnTo>
                <a:lnTo>
                  <a:pt x="800099" y="1600199"/>
                </a:lnTo>
                <a:close/>
              </a:path>
            </a:pathLst>
          </a:custGeom>
          <a:solidFill>
            <a:srgbClr val="00236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D0C065FD-1027-4207-B29D-1A4FBF7B1453}"/>
              </a:ext>
            </a:extLst>
          </p:cNvPr>
          <p:cNvGrpSpPr/>
          <p:nvPr/>
        </p:nvGrpSpPr>
        <p:grpSpPr>
          <a:xfrm>
            <a:off x="3315857" y="1121777"/>
            <a:ext cx="828040" cy="698500"/>
            <a:chOff x="4973785" y="1682665"/>
            <a:chExt cx="1242060" cy="1047750"/>
          </a:xfrm>
        </p:grpSpPr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61D45F28-28CE-4BCE-B024-8B4B769210BB}"/>
                </a:ext>
              </a:extLst>
            </p:cNvPr>
            <p:cNvGrpSpPr/>
            <p:nvPr/>
          </p:nvGrpSpPr>
          <p:grpSpPr>
            <a:xfrm>
              <a:off x="4973785" y="1682665"/>
              <a:ext cx="1242060" cy="1047750"/>
              <a:chOff x="4973785" y="1682665"/>
              <a:chExt cx="1242060" cy="1047750"/>
            </a:xfrm>
          </p:grpSpPr>
          <p:sp>
            <p:nvSpPr>
              <p:cNvPr id="17" name="object 17"/>
              <p:cNvSpPr/>
              <p:nvPr/>
            </p:nvSpPr>
            <p:spPr>
              <a:xfrm>
                <a:off x="4973785" y="1682665"/>
                <a:ext cx="1242060" cy="1047750"/>
              </a:xfrm>
              <a:custGeom>
                <a:avLst/>
                <a:gdLst/>
                <a:ahLst/>
                <a:cxnLst/>
                <a:rect l="l" t="t" r="r" b="b"/>
                <a:pathLst>
                  <a:path w="1242060" h="1047750">
                    <a:moveTo>
                      <a:pt x="1109253" y="793360"/>
                    </a:moveTo>
                    <a:lnTo>
                      <a:pt x="132267" y="793360"/>
                    </a:lnTo>
                    <a:lnTo>
                      <a:pt x="132263" y="0"/>
                    </a:lnTo>
                    <a:lnTo>
                      <a:pt x="1109283" y="4"/>
                    </a:lnTo>
                    <a:lnTo>
                      <a:pt x="1151027" y="6755"/>
                    </a:lnTo>
                    <a:lnTo>
                      <a:pt x="1187325" y="25546"/>
                    </a:lnTo>
                    <a:lnTo>
                      <a:pt x="1215969" y="54184"/>
                    </a:lnTo>
                    <a:lnTo>
                      <a:pt x="1234764" y="90476"/>
                    </a:lnTo>
                    <a:lnTo>
                      <a:pt x="1241516" y="132230"/>
                    </a:lnTo>
                    <a:lnTo>
                      <a:pt x="1241516" y="661134"/>
                    </a:lnTo>
                    <a:lnTo>
                      <a:pt x="1234764" y="702968"/>
                    </a:lnTo>
                    <a:lnTo>
                      <a:pt x="1215968" y="739271"/>
                    </a:lnTo>
                    <a:lnTo>
                      <a:pt x="1187322" y="767879"/>
                    </a:lnTo>
                    <a:lnTo>
                      <a:pt x="1151019" y="786629"/>
                    </a:lnTo>
                    <a:lnTo>
                      <a:pt x="1109253" y="793360"/>
                    </a:lnTo>
                    <a:close/>
                  </a:path>
                  <a:path w="1242060" h="1047750">
                    <a:moveTo>
                      <a:pt x="132263" y="793359"/>
                    </a:moveTo>
                    <a:lnTo>
                      <a:pt x="90500" y="786629"/>
                    </a:lnTo>
                    <a:lnTo>
                      <a:pt x="54196" y="767879"/>
                    </a:lnTo>
                    <a:lnTo>
                      <a:pt x="25549" y="739271"/>
                    </a:lnTo>
                    <a:lnTo>
                      <a:pt x="6753" y="702968"/>
                    </a:lnTo>
                    <a:lnTo>
                      <a:pt x="0" y="661134"/>
                    </a:lnTo>
                    <a:lnTo>
                      <a:pt x="0" y="132230"/>
                    </a:lnTo>
                    <a:lnTo>
                      <a:pt x="6754" y="90474"/>
                    </a:lnTo>
                    <a:lnTo>
                      <a:pt x="25553" y="54181"/>
                    </a:lnTo>
                    <a:lnTo>
                      <a:pt x="54204" y="25542"/>
                    </a:lnTo>
                    <a:lnTo>
                      <a:pt x="90526" y="6751"/>
                    </a:lnTo>
                    <a:lnTo>
                      <a:pt x="132263" y="4"/>
                    </a:lnTo>
                    <a:lnTo>
                      <a:pt x="132263" y="793359"/>
                    </a:lnTo>
                    <a:close/>
                  </a:path>
                  <a:path w="1242060" h="1047750">
                    <a:moveTo>
                      <a:pt x="736986" y="1047754"/>
                    </a:moveTo>
                    <a:lnTo>
                      <a:pt x="565945" y="793360"/>
                    </a:lnTo>
                    <a:lnTo>
                      <a:pt x="736986" y="793360"/>
                    </a:lnTo>
                    <a:lnTo>
                      <a:pt x="736986" y="1047754"/>
                    </a:lnTo>
                    <a:close/>
                  </a:path>
                </a:pathLst>
              </a:custGeom>
              <a:solidFill>
                <a:srgbClr val="ECEDF2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5262833" y="2013754"/>
                <a:ext cx="683895" cy="154305"/>
              </a:xfrm>
              <a:custGeom>
                <a:avLst/>
                <a:gdLst/>
                <a:ahLst/>
                <a:cxnLst/>
                <a:rect l="l" t="t" r="r" b="b"/>
                <a:pathLst>
                  <a:path w="683895" h="154305">
                    <a:moveTo>
                      <a:pt x="606609" y="153809"/>
                    </a:moveTo>
                    <a:lnTo>
                      <a:pt x="576638" y="147775"/>
                    </a:lnTo>
                    <a:lnTo>
                      <a:pt x="552189" y="131309"/>
                    </a:lnTo>
                    <a:lnTo>
                      <a:pt x="535719" y="106867"/>
                    </a:lnTo>
                    <a:lnTo>
                      <a:pt x="529683" y="76904"/>
                    </a:lnTo>
                    <a:lnTo>
                      <a:pt x="535719" y="46942"/>
                    </a:lnTo>
                    <a:lnTo>
                      <a:pt x="552189" y="22500"/>
                    </a:lnTo>
                    <a:lnTo>
                      <a:pt x="576638" y="6034"/>
                    </a:lnTo>
                    <a:lnTo>
                      <a:pt x="606609" y="0"/>
                    </a:lnTo>
                    <a:lnTo>
                      <a:pt x="636492" y="6034"/>
                    </a:lnTo>
                    <a:lnTo>
                      <a:pt x="660951" y="22500"/>
                    </a:lnTo>
                    <a:lnTo>
                      <a:pt x="677470" y="46942"/>
                    </a:lnTo>
                    <a:lnTo>
                      <a:pt x="683536" y="76904"/>
                    </a:lnTo>
                    <a:lnTo>
                      <a:pt x="677500" y="106867"/>
                    </a:lnTo>
                    <a:lnTo>
                      <a:pt x="661029" y="131309"/>
                    </a:lnTo>
                    <a:lnTo>
                      <a:pt x="636580" y="147775"/>
                    </a:lnTo>
                    <a:lnTo>
                      <a:pt x="606609" y="153809"/>
                    </a:lnTo>
                    <a:close/>
                  </a:path>
                  <a:path w="683895" h="154305">
                    <a:moveTo>
                      <a:pt x="341663" y="153809"/>
                    </a:moveTo>
                    <a:lnTo>
                      <a:pt x="311692" y="147775"/>
                    </a:lnTo>
                    <a:lnTo>
                      <a:pt x="287243" y="131309"/>
                    </a:lnTo>
                    <a:lnTo>
                      <a:pt x="270772" y="106867"/>
                    </a:lnTo>
                    <a:lnTo>
                      <a:pt x="264736" y="76904"/>
                    </a:lnTo>
                    <a:lnTo>
                      <a:pt x="270772" y="46942"/>
                    </a:lnTo>
                    <a:lnTo>
                      <a:pt x="287243" y="22500"/>
                    </a:lnTo>
                    <a:lnTo>
                      <a:pt x="311692" y="6034"/>
                    </a:lnTo>
                    <a:lnTo>
                      <a:pt x="341663" y="0"/>
                    </a:lnTo>
                    <a:lnTo>
                      <a:pt x="371634" y="6034"/>
                    </a:lnTo>
                    <a:lnTo>
                      <a:pt x="396083" y="22500"/>
                    </a:lnTo>
                    <a:lnTo>
                      <a:pt x="412554" y="46942"/>
                    </a:lnTo>
                    <a:lnTo>
                      <a:pt x="418590" y="76904"/>
                    </a:lnTo>
                    <a:lnTo>
                      <a:pt x="412554" y="106867"/>
                    </a:lnTo>
                    <a:lnTo>
                      <a:pt x="396083" y="131309"/>
                    </a:lnTo>
                    <a:lnTo>
                      <a:pt x="371634" y="147775"/>
                    </a:lnTo>
                    <a:lnTo>
                      <a:pt x="341663" y="153809"/>
                    </a:lnTo>
                    <a:close/>
                  </a:path>
                  <a:path w="683895" h="154305">
                    <a:moveTo>
                      <a:pt x="76926" y="153809"/>
                    </a:moveTo>
                    <a:lnTo>
                      <a:pt x="46955" y="147775"/>
                    </a:lnTo>
                    <a:lnTo>
                      <a:pt x="22506" y="131309"/>
                    </a:lnTo>
                    <a:lnTo>
                      <a:pt x="6036" y="106867"/>
                    </a:lnTo>
                    <a:lnTo>
                      <a:pt x="0" y="76904"/>
                    </a:lnTo>
                    <a:lnTo>
                      <a:pt x="6036" y="46942"/>
                    </a:lnTo>
                    <a:lnTo>
                      <a:pt x="22506" y="22500"/>
                    </a:lnTo>
                    <a:lnTo>
                      <a:pt x="46955" y="6034"/>
                    </a:lnTo>
                    <a:lnTo>
                      <a:pt x="76926" y="0"/>
                    </a:lnTo>
                    <a:lnTo>
                      <a:pt x="106897" y="6063"/>
                    </a:lnTo>
                    <a:lnTo>
                      <a:pt x="131346" y="22579"/>
                    </a:lnTo>
                    <a:lnTo>
                      <a:pt x="147817" y="47030"/>
                    </a:lnTo>
                    <a:lnTo>
                      <a:pt x="153853" y="76904"/>
                    </a:lnTo>
                    <a:lnTo>
                      <a:pt x="147817" y="106867"/>
                    </a:lnTo>
                    <a:lnTo>
                      <a:pt x="131346" y="131309"/>
                    </a:lnTo>
                    <a:lnTo>
                      <a:pt x="106897" y="147775"/>
                    </a:lnTo>
                    <a:lnTo>
                      <a:pt x="76926" y="153809"/>
                    </a:lnTo>
                    <a:close/>
                  </a:path>
                </a:pathLst>
              </a:custGeom>
              <a:solidFill>
                <a:srgbClr val="7B95D4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19" name="object 19"/>
            <p:cNvSpPr/>
            <p:nvPr/>
          </p:nvSpPr>
          <p:spPr>
            <a:xfrm>
              <a:off x="5236841" y="1982950"/>
              <a:ext cx="690245" cy="160655"/>
            </a:xfrm>
            <a:custGeom>
              <a:avLst/>
              <a:gdLst/>
              <a:ahLst/>
              <a:cxnLst/>
              <a:rect l="l" t="t" r="r" b="b"/>
              <a:pathLst>
                <a:path w="690245" h="160655">
                  <a:moveTo>
                    <a:pt x="609754" y="160096"/>
                  </a:moveTo>
                  <a:lnTo>
                    <a:pt x="578584" y="153806"/>
                  </a:lnTo>
                  <a:lnTo>
                    <a:pt x="553133" y="136652"/>
                  </a:lnTo>
                  <a:lnTo>
                    <a:pt x="535974" y="111208"/>
                  </a:lnTo>
                  <a:lnTo>
                    <a:pt x="529683" y="80048"/>
                  </a:lnTo>
                  <a:lnTo>
                    <a:pt x="535974" y="48887"/>
                  </a:lnTo>
                  <a:lnTo>
                    <a:pt x="553133" y="23443"/>
                  </a:lnTo>
                  <a:lnTo>
                    <a:pt x="578584" y="6289"/>
                  </a:lnTo>
                  <a:lnTo>
                    <a:pt x="609754" y="0"/>
                  </a:lnTo>
                  <a:lnTo>
                    <a:pt x="639868" y="6076"/>
                  </a:lnTo>
                  <a:lnTo>
                    <a:pt x="609754" y="6076"/>
                  </a:lnTo>
                  <a:lnTo>
                    <a:pt x="581070" y="11885"/>
                  </a:lnTo>
                  <a:lnTo>
                    <a:pt x="557613" y="27712"/>
                  </a:lnTo>
                  <a:lnTo>
                    <a:pt x="541781" y="51162"/>
                  </a:lnTo>
                  <a:lnTo>
                    <a:pt x="535971" y="79838"/>
                  </a:lnTo>
                  <a:lnTo>
                    <a:pt x="541781" y="108514"/>
                  </a:lnTo>
                  <a:lnTo>
                    <a:pt x="557613" y="131964"/>
                  </a:lnTo>
                  <a:lnTo>
                    <a:pt x="581070" y="147791"/>
                  </a:lnTo>
                  <a:lnTo>
                    <a:pt x="609754" y="153600"/>
                  </a:lnTo>
                  <a:lnTo>
                    <a:pt x="641229" y="153600"/>
                  </a:lnTo>
                  <a:lnTo>
                    <a:pt x="640923" y="153806"/>
                  </a:lnTo>
                  <a:lnTo>
                    <a:pt x="609754" y="160096"/>
                  </a:lnTo>
                  <a:close/>
                </a:path>
                <a:path w="690245" h="160655">
                  <a:moveTo>
                    <a:pt x="641229" y="153600"/>
                  </a:moveTo>
                  <a:lnTo>
                    <a:pt x="609754" y="153600"/>
                  </a:lnTo>
                  <a:lnTo>
                    <a:pt x="638437" y="147791"/>
                  </a:lnTo>
                  <a:lnTo>
                    <a:pt x="661894" y="131964"/>
                  </a:lnTo>
                  <a:lnTo>
                    <a:pt x="677726" y="108514"/>
                  </a:lnTo>
                  <a:lnTo>
                    <a:pt x="683536" y="79838"/>
                  </a:lnTo>
                  <a:lnTo>
                    <a:pt x="677755" y="51162"/>
                  </a:lnTo>
                  <a:lnTo>
                    <a:pt x="661972" y="27712"/>
                  </a:lnTo>
                  <a:lnTo>
                    <a:pt x="638526" y="11885"/>
                  </a:lnTo>
                  <a:lnTo>
                    <a:pt x="609754" y="6076"/>
                  </a:lnTo>
                  <a:lnTo>
                    <a:pt x="639868" y="6076"/>
                  </a:lnTo>
                  <a:lnTo>
                    <a:pt x="640923" y="6289"/>
                  </a:lnTo>
                  <a:lnTo>
                    <a:pt x="666374" y="23443"/>
                  </a:lnTo>
                  <a:lnTo>
                    <a:pt x="683533" y="48887"/>
                  </a:lnTo>
                  <a:lnTo>
                    <a:pt x="689824" y="80048"/>
                  </a:lnTo>
                  <a:lnTo>
                    <a:pt x="683533" y="111208"/>
                  </a:lnTo>
                  <a:lnTo>
                    <a:pt x="666374" y="136652"/>
                  </a:lnTo>
                  <a:lnTo>
                    <a:pt x="641229" y="153600"/>
                  </a:lnTo>
                  <a:close/>
                </a:path>
                <a:path w="690245" h="160655">
                  <a:moveTo>
                    <a:pt x="345017" y="160096"/>
                  </a:moveTo>
                  <a:lnTo>
                    <a:pt x="313847" y="153806"/>
                  </a:lnTo>
                  <a:lnTo>
                    <a:pt x="288396" y="136652"/>
                  </a:lnTo>
                  <a:lnTo>
                    <a:pt x="271237" y="111208"/>
                  </a:lnTo>
                  <a:lnTo>
                    <a:pt x="264946" y="80048"/>
                  </a:lnTo>
                  <a:lnTo>
                    <a:pt x="271237" y="48887"/>
                  </a:lnTo>
                  <a:lnTo>
                    <a:pt x="288396" y="23443"/>
                  </a:lnTo>
                  <a:lnTo>
                    <a:pt x="313847" y="6289"/>
                  </a:lnTo>
                  <a:lnTo>
                    <a:pt x="345017" y="0"/>
                  </a:lnTo>
                  <a:lnTo>
                    <a:pt x="375132" y="6076"/>
                  </a:lnTo>
                  <a:lnTo>
                    <a:pt x="345017" y="6076"/>
                  </a:lnTo>
                  <a:lnTo>
                    <a:pt x="316333" y="11885"/>
                  </a:lnTo>
                  <a:lnTo>
                    <a:pt x="292876" y="27712"/>
                  </a:lnTo>
                  <a:lnTo>
                    <a:pt x="277044" y="51162"/>
                  </a:lnTo>
                  <a:lnTo>
                    <a:pt x="271234" y="79838"/>
                  </a:lnTo>
                  <a:lnTo>
                    <a:pt x="277044" y="108514"/>
                  </a:lnTo>
                  <a:lnTo>
                    <a:pt x="292876" y="131964"/>
                  </a:lnTo>
                  <a:lnTo>
                    <a:pt x="316333" y="147791"/>
                  </a:lnTo>
                  <a:lnTo>
                    <a:pt x="345017" y="153600"/>
                  </a:lnTo>
                  <a:lnTo>
                    <a:pt x="376492" y="153600"/>
                  </a:lnTo>
                  <a:lnTo>
                    <a:pt x="376186" y="153806"/>
                  </a:lnTo>
                  <a:lnTo>
                    <a:pt x="345017" y="160096"/>
                  </a:lnTo>
                  <a:close/>
                </a:path>
                <a:path w="690245" h="160655">
                  <a:moveTo>
                    <a:pt x="376492" y="153600"/>
                  </a:moveTo>
                  <a:lnTo>
                    <a:pt x="345017" y="153600"/>
                  </a:lnTo>
                  <a:lnTo>
                    <a:pt x="373700" y="147791"/>
                  </a:lnTo>
                  <a:lnTo>
                    <a:pt x="397157" y="131964"/>
                  </a:lnTo>
                  <a:lnTo>
                    <a:pt x="412989" y="108514"/>
                  </a:lnTo>
                  <a:lnTo>
                    <a:pt x="418799" y="79838"/>
                  </a:lnTo>
                  <a:lnTo>
                    <a:pt x="412989" y="51162"/>
                  </a:lnTo>
                  <a:lnTo>
                    <a:pt x="397157" y="27712"/>
                  </a:lnTo>
                  <a:lnTo>
                    <a:pt x="373700" y="11885"/>
                  </a:lnTo>
                  <a:lnTo>
                    <a:pt x="345017" y="6076"/>
                  </a:lnTo>
                  <a:lnTo>
                    <a:pt x="375132" y="6076"/>
                  </a:lnTo>
                  <a:lnTo>
                    <a:pt x="376186" y="6289"/>
                  </a:lnTo>
                  <a:lnTo>
                    <a:pt x="401637" y="23443"/>
                  </a:lnTo>
                  <a:lnTo>
                    <a:pt x="418796" y="48887"/>
                  </a:lnTo>
                  <a:lnTo>
                    <a:pt x="425088" y="80048"/>
                  </a:lnTo>
                  <a:lnTo>
                    <a:pt x="418796" y="111208"/>
                  </a:lnTo>
                  <a:lnTo>
                    <a:pt x="401637" y="136652"/>
                  </a:lnTo>
                  <a:lnTo>
                    <a:pt x="376492" y="153600"/>
                  </a:lnTo>
                  <a:close/>
                </a:path>
                <a:path w="690245" h="160655">
                  <a:moveTo>
                    <a:pt x="80070" y="160096"/>
                  </a:moveTo>
                  <a:lnTo>
                    <a:pt x="48901" y="153806"/>
                  </a:lnTo>
                  <a:lnTo>
                    <a:pt x="23450" y="136652"/>
                  </a:lnTo>
                  <a:lnTo>
                    <a:pt x="6291" y="111208"/>
                  </a:lnTo>
                  <a:lnTo>
                    <a:pt x="0" y="80048"/>
                  </a:lnTo>
                  <a:lnTo>
                    <a:pt x="6291" y="48887"/>
                  </a:lnTo>
                  <a:lnTo>
                    <a:pt x="23450" y="23443"/>
                  </a:lnTo>
                  <a:lnTo>
                    <a:pt x="48901" y="6289"/>
                  </a:lnTo>
                  <a:lnTo>
                    <a:pt x="80070" y="0"/>
                  </a:lnTo>
                  <a:lnTo>
                    <a:pt x="110185" y="6076"/>
                  </a:lnTo>
                  <a:lnTo>
                    <a:pt x="80070" y="6076"/>
                  </a:lnTo>
                  <a:lnTo>
                    <a:pt x="51387" y="11885"/>
                  </a:lnTo>
                  <a:lnTo>
                    <a:pt x="27930" y="27712"/>
                  </a:lnTo>
                  <a:lnTo>
                    <a:pt x="12098" y="51162"/>
                  </a:lnTo>
                  <a:lnTo>
                    <a:pt x="6288" y="79838"/>
                  </a:lnTo>
                  <a:lnTo>
                    <a:pt x="12098" y="108514"/>
                  </a:lnTo>
                  <a:lnTo>
                    <a:pt x="27930" y="131964"/>
                  </a:lnTo>
                  <a:lnTo>
                    <a:pt x="51387" y="147791"/>
                  </a:lnTo>
                  <a:lnTo>
                    <a:pt x="80070" y="153600"/>
                  </a:lnTo>
                  <a:lnTo>
                    <a:pt x="111546" y="153600"/>
                  </a:lnTo>
                  <a:lnTo>
                    <a:pt x="111240" y="153806"/>
                  </a:lnTo>
                  <a:lnTo>
                    <a:pt x="80070" y="160096"/>
                  </a:lnTo>
                  <a:close/>
                </a:path>
                <a:path w="690245" h="160655">
                  <a:moveTo>
                    <a:pt x="111546" y="153600"/>
                  </a:moveTo>
                  <a:lnTo>
                    <a:pt x="80070" y="153600"/>
                  </a:lnTo>
                  <a:lnTo>
                    <a:pt x="108754" y="147791"/>
                  </a:lnTo>
                  <a:lnTo>
                    <a:pt x="132211" y="131964"/>
                  </a:lnTo>
                  <a:lnTo>
                    <a:pt x="148043" y="108514"/>
                  </a:lnTo>
                  <a:lnTo>
                    <a:pt x="153853" y="79838"/>
                  </a:lnTo>
                  <a:lnTo>
                    <a:pt x="148043" y="51162"/>
                  </a:lnTo>
                  <a:lnTo>
                    <a:pt x="132211" y="27712"/>
                  </a:lnTo>
                  <a:lnTo>
                    <a:pt x="108754" y="11885"/>
                  </a:lnTo>
                  <a:lnTo>
                    <a:pt x="80070" y="6076"/>
                  </a:lnTo>
                  <a:lnTo>
                    <a:pt x="110185" y="6076"/>
                  </a:lnTo>
                  <a:lnTo>
                    <a:pt x="111240" y="6289"/>
                  </a:lnTo>
                  <a:lnTo>
                    <a:pt x="136691" y="23443"/>
                  </a:lnTo>
                  <a:lnTo>
                    <a:pt x="153850" y="48887"/>
                  </a:lnTo>
                  <a:lnTo>
                    <a:pt x="160141" y="80048"/>
                  </a:lnTo>
                  <a:lnTo>
                    <a:pt x="153850" y="111208"/>
                  </a:lnTo>
                  <a:lnTo>
                    <a:pt x="136691" y="136652"/>
                  </a:lnTo>
                  <a:lnTo>
                    <a:pt x="111546" y="153600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213717" y="4880597"/>
            <a:ext cx="1028700" cy="831850"/>
            <a:chOff x="4820575" y="7320895"/>
            <a:chExt cx="1543050" cy="1247775"/>
          </a:xfrm>
        </p:grpSpPr>
        <p:sp>
          <p:nvSpPr>
            <p:cNvPr id="21" name="object 21"/>
            <p:cNvSpPr/>
            <p:nvPr/>
          </p:nvSpPr>
          <p:spPr>
            <a:xfrm>
              <a:off x="4820575" y="7320895"/>
              <a:ext cx="1543050" cy="1247775"/>
            </a:xfrm>
            <a:custGeom>
              <a:avLst/>
              <a:gdLst/>
              <a:ahLst/>
              <a:cxnLst/>
              <a:rect l="l" t="t" r="r" b="b"/>
              <a:pathLst>
                <a:path w="1543050" h="1247775">
                  <a:moveTo>
                    <a:pt x="1291667" y="189661"/>
                  </a:moveTo>
                  <a:lnTo>
                    <a:pt x="316515" y="189661"/>
                  </a:lnTo>
                  <a:lnTo>
                    <a:pt x="316515" y="100076"/>
                  </a:lnTo>
                  <a:lnTo>
                    <a:pt x="324360" y="61062"/>
                  </a:lnTo>
                  <a:lnTo>
                    <a:pt x="345739" y="29259"/>
                  </a:lnTo>
                  <a:lnTo>
                    <a:pt x="377412" y="7844"/>
                  </a:lnTo>
                  <a:lnTo>
                    <a:pt x="416142" y="0"/>
                  </a:lnTo>
                  <a:lnTo>
                    <a:pt x="1206201" y="0"/>
                  </a:lnTo>
                  <a:lnTo>
                    <a:pt x="1239470" y="6745"/>
                  </a:lnTo>
                  <a:lnTo>
                    <a:pt x="1266636" y="25140"/>
                  </a:lnTo>
                  <a:lnTo>
                    <a:pt x="1284951" y="52425"/>
                  </a:lnTo>
                  <a:lnTo>
                    <a:pt x="1291667" y="85841"/>
                  </a:lnTo>
                  <a:lnTo>
                    <a:pt x="1291667" y="189661"/>
                  </a:lnTo>
                  <a:close/>
                </a:path>
                <a:path w="1543050" h="1247775">
                  <a:moveTo>
                    <a:pt x="1181605" y="1247770"/>
                  </a:moveTo>
                  <a:lnTo>
                    <a:pt x="440987" y="1247770"/>
                  </a:lnTo>
                  <a:lnTo>
                    <a:pt x="392505" y="1237955"/>
                  </a:lnTo>
                  <a:lnTo>
                    <a:pt x="352943" y="1211179"/>
                  </a:lnTo>
                  <a:lnTo>
                    <a:pt x="326286" y="1171441"/>
                  </a:lnTo>
                  <a:lnTo>
                    <a:pt x="316515" y="1122742"/>
                  </a:lnTo>
                  <a:lnTo>
                    <a:pt x="316515" y="251546"/>
                  </a:lnTo>
                  <a:lnTo>
                    <a:pt x="1291667" y="251546"/>
                  </a:lnTo>
                  <a:lnTo>
                    <a:pt x="1291667" y="1136967"/>
                  </a:lnTo>
                  <a:lnTo>
                    <a:pt x="1283030" y="1180074"/>
                  </a:lnTo>
                  <a:lnTo>
                    <a:pt x="1259462" y="1215296"/>
                  </a:lnTo>
                  <a:lnTo>
                    <a:pt x="1224482" y="1239055"/>
                  </a:lnTo>
                  <a:lnTo>
                    <a:pt x="1181605" y="1247770"/>
                  </a:lnTo>
                  <a:close/>
                </a:path>
                <a:path w="1543050" h="1247775">
                  <a:moveTo>
                    <a:pt x="1414648" y="749907"/>
                  </a:moveTo>
                  <a:lnTo>
                    <a:pt x="1411170" y="749907"/>
                  </a:lnTo>
                  <a:lnTo>
                    <a:pt x="1407692" y="748410"/>
                  </a:lnTo>
                  <a:lnTo>
                    <a:pt x="1400487" y="740424"/>
                  </a:lnTo>
                  <a:lnTo>
                    <a:pt x="1400735" y="732189"/>
                  </a:lnTo>
                  <a:lnTo>
                    <a:pt x="1405952" y="727447"/>
                  </a:lnTo>
                  <a:lnTo>
                    <a:pt x="1511542" y="630370"/>
                  </a:lnTo>
                  <a:lnTo>
                    <a:pt x="1404959" y="514327"/>
                  </a:lnTo>
                  <a:lnTo>
                    <a:pt x="1400238" y="509087"/>
                  </a:lnTo>
                  <a:lnTo>
                    <a:pt x="1400487" y="500851"/>
                  </a:lnTo>
                  <a:lnTo>
                    <a:pt x="1410921" y="491368"/>
                  </a:lnTo>
                  <a:lnTo>
                    <a:pt x="1419120" y="491618"/>
                  </a:lnTo>
                  <a:lnTo>
                    <a:pt x="1423840" y="496859"/>
                  </a:lnTo>
                  <a:lnTo>
                    <a:pt x="1539120" y="622385"/>
                  </a:lnTo>
                  <a:lnTo>
                    <a:pt x="1541604" y="624880"/>
                  </a:lnTo>
                  <a:lnTo>
                    <a:pt x="1542847" y="628124"/>
                  </a:lnTo>
                  <a:lnTo>
                    <a:pt x="1542349" y="635112"/>
                  </a:lnTo>
                  <a:lnTo>
                    <a:pt x="1540859" y="638356"/>
                  </a:lnTo>
                  <a:lnTo>
                    <a:pt x="1538374" y="640602"/>
                  </a:lnTo>
                  <a:lnTo>
                    <a:pt x="1423095" y="746414"/>
                  </a:lnTo>
                  <a:lnTo>
                    <a:pt x="1420611" y="748660"/>
                  </a:lnTo>
                  <a:lnTo>
                    <a:pt x="1417629" y="749658"/>
                  </a:lnTo>
                  <a:lnTo>
                    <a:pt x="1414648" y="749907"/>
                  </a:lnTo>
                  <a:close/>
                </a:path>
                <a:path w="1543050" h="1247775">
                  <a:moveTo>
                    <a:pt x="131676" y="749408"/>
                  </a:moveTo>
                  <a:lnTo>
                    <a:pt x="125211" y="749408"/>
                  </a:lnTo>
                  <a:lnTo>
                    <a:pt x="121982" y="748410"/>
                  </a:lnTo>
                  <a:lnTo>
                    <a:pt x="119497" y="746164"/>
                  </a:lnTo>
                  <a:lnTo>
                    <a:pt x="4464" y="640103"/>
                  </a:lnTo>
                  <a:lnTo>
                    <a:pt x="1989" y="637857"/>
                  </a:lnTo>
                  <a:lnTo>
                    <a:pt x="494" y="634613"/>
                  </a:lnTo>
                  <a:lnTo>
                    <a:pt x="0" y="627625"/>
                  </a:lnTo>
                  <a:lnTo>
                    <a:pt x="1242" y="624381"/>
                  </a:lnTo>
                  <a:lnTo>
                    <a:pt x="3726" y="621886"/>
                  </a:lnTo>
                  <a:lnTo>
                    <a:pt x="119000" y="496359"/>
                  </a:lnTo>
                  <a:lnTo>
                    <a:pt x="123728" y="491119"/>
                  </a:lnTo>
                  <a:lnTo>
                    <a:pt x="131920" y="490869"/>
                  </a:lnTo>
                  <a:lnTo>
                    <a:pt x="142362" y="500352"/>
                  </a:lnTo>
                  <a:lnTo>
                    <a:pt x="142603" y="508588"/>
                  </a:lnTo>
                  <a:lnTo>
                    <a:pt x="137887" y="513828"/>
                  </a:lnTo>
                  <a:lnTo>
                    <a:pt x="31299" y="629871"/>
                  </a:lnTo>
                  <a:lnTo>
                    <a:pt x="136889" y="726948"/>
                  </a:lnTo>
                  <a:lnTo>
                    <a:pt x="142108" y="731690"/>
                  </a:lnTo>
                  <a:lnTo>
                    <a:pt x="142362" y="739925"/>
                  </a:lnTo>
                  <a:lnTo>
                    <a:pt x="135149" y="747911"/>
                  </a:lnTo>
                  <a:lnTo>
                    <a:pt x="131676" y="749408"/>
                  </a:lnTo>
                  <a:close/>
                </a:path>
              </a:pathLst>
            </a:custGeom>
            <a:solidFill>
              <a:srgbClr val="ECEDF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164420" y="7412479"/>
              <a:ext cx="835025" cy="77470"/>
            </a:xfrm>
            <a:custGeom>
              <a:avLst/>
              <a:gdLst/>
              <a:ahLst/>
              <a:cxnLst/>
              <a:rect l="l" t="t" r="r" b="b"/>
              <a:pathLst>
                <a:path w="835025" h="77470">
                  <a:moveTo>
                    <a:pt x="796518" y="76865"/>
                  </a:moveTo>
                  <a:lnTo>
                    <a:pt x="781631" y="73844"/>
                  </a:lnTo>
                  <a:lnTo>
                    <a:pt x="769469" y="65606"/>
                  </a:lnTo>
                  <a:lnTo>
                    <a:pt x="761266" y="53391"/>
                  </a:lnTo>
                  <a:lnTo>
                    <a:pt x="758258" y="38438"/>
                  </a:lnTo>
                  <a:lnTo>
                    <a:pt x="761266" y="23483"/>
                  </a:lnTo>
                  <a:lnTo>
                    <a:pt x="769469" y="11264"/>
                  </a:lnTo>
                  <a:lnTo>
                    <a:pt x="781631" y="3023"/>
                  </a:lnTo>
                  <a:lnTo>
                    <a:pt x="796518" y="0"/>
                  </a:lnTo>
                  <a:lnTo>
                    <a:pt x="811406" y="3023"/>
                  </a:lnTo>
                  <a:lnTo>
                    <a:pt x="823568" y="11264"/>
                  </a:lnTo>
                  <a:lnTo>
                    <a:pt x="831771" y="23483"/>
                  </a:lnTo>
                  <a:lnTo>
                    <a:pt x="834779" y="38438"/>
                  </a:lnTo>
                  <a:lnTo>
                    <a:pt x="831771" y="53391"/>
                  </a:lnTo>
                  <a:lnTo>
                    <a:pt x="823568" y="65606"/>
                  </a:lnTo>
                  <a:lnTo>
                    <a:pt x="811406" y="73844"/>
                  </a:lnTo>
                  <a:lnTo>
                    <a:pt x="796518" y="76865"/>
                  </a:lnTo>
                  <a:close/>
                </a:path>
                <a:path w="835025" h="77470">
                  <a:moveTo>
                    <a:pt x="686457" y="76865"/>
                  </a:moveTo>
                  <a:lnTo>
                    <a:pt x="671569" y="73844"/>
                  </a:lnTo>
                  <a:lnTo>
                    <a:pt x="659407" y="65606"/>
                  </a:lnTo>
                  <a:lnTo>
                    <a:pt x="651205" y="53391"/>
                  </a:lnTo>
                  <a:lnTo>
                    <a:pt x="648196" y="38438"/>
                  </a:lnTo>
                  <a:lnTo>
                    <a:pt x="651205" y="23483"/>
                  </a:lnTo>
                  <a:lnTo>
                    <a:pt x="659407" y="11264"/>
                  </a:lnTo>
                  <a:lnTo>
                    <a:pt x="671569" y="3023"/>
                  </a:lnTo>
                  <a:lnTo>
                    <a:pt x="686457" y="0"/>
                  </a:lnTo>
                  <a:lnTo>
                    <a:pt x="701344" y="3023"/>
                  </a:lnTo>
                  <a:lnTo>
                    <a:pt x="713506" y="11264"/>
                  </a:lnTo>
                  <a:lnTo>
                    <a:pt x="721709" y="23483"/>
                  </a:lnTo>
                  <a:lnTo>
                    <a:pt x="724717" y="38438"/>
                  </a:lnTo>
                  <a:lnTo>
                    <a:pt x="721709" y="53391"/>
                  </a:lnTo>
                  <a:lnTo>
                    <a:pt x="713506" y="65606"/>
                  </a:lnTo>
                  <a:lnTo>
                    <a:pt x="701344" y="73844"/>
                  </a:lnTo>
                  <a:lnTo>
                    <a:pt x="686457" y="76865"/>
                  </a:lnTo>
                  <a:close/>
                </a:path>
                <a:path w="835025" h="77470">
                  <a:moveTo>
                    <a:pt x="572171" y="76865"/>
                  </a:moveTo>
                  <a:lnTo>
                    <a:pt x="557284" y="73844"/>
                  </a:lnTo>
                  <a:lnTo>
                    <a:pt x="545122" y="65606"/>
                  </a:lnTo>
                  <a:lnTo>
                    <a:pt x="536919" y="53391"/>
                  </a:lnTo>
                  <a:lnTo>
                    <a:pt x="533911" y="38438"/>
                  </a:lnTo>
                  <a:lnTo>
                    <a:pt x="536919" y="23483"/>
                  </a:lnTo>
                  <a:lnTo>
                    <a:pt x="545122" y="11264"/>
                  </a:lnTo>
                  <a:lnTo>
                    <a:pt x="557284" y="3023"/>
                  </a:lnTo>
                  <a:lnTo>
                    <a:pt x="572171" y="0"/>
                  </a:lnTo>
                  <a:lnTo>
                    <a:pt x="587059" y="2983"/>
                  </a:lnTo>
                  <a:lnTo>
                    <a:pt x="599221" y="11137"/>
                  </a:lnTo>
                  <a:lnTo>
                    <a:pt x="607424" y="23269"/>
                  </a:lnTo>
                  <a:lnTo>
                    <a:pt x="610432" y="38184"/>
                  </a:lnTo>
                  <a:lnTo>
                    <a:pt x="607424" y="53177"/>
                  </a:lnTo>
                  <a:lnTo>
                    <a:pt x="599221" y="65479"/>
                  </a:lnTo>
                  <a:lnTo>
                    <a:pt x="587059" y="73804"/>
                  </a:lnTo>
                  <a:lnTo>
                    <a:pt x="572171" y="76865"/>
                  </a:lnTo>
                  <a:close/>
                </a:path>
                <a:path w="835025" h="77470">
                  <a:moveTo>
                    <a:pt x="460619" y="57652"/>
                  </a:moveTo>
                  <a:lnTo>
                    <a:pt x="4720" y="57652"/>
                  </a:lnTo>
                  <a:lnTo>
                    <a:pt x="0" y="52903"/>
                  </a:lnTo>
                  <a:lnTo>
                    <a:pt x="0" y="18220"/>
                  </a:lnTo>
                  <a:lnTo>
                    <a:pt x="4720" y="13483"/>
                  </a:lnTo>
                  <a:lnTo>
                    <a:pt x="460619" y="13483"/>
                  </a:lnTo>
                  <a:lnTo>
                    <a:pt x="465340" y="18220"/>
                  </a:lnTo>
                  <a:lnTo>
                    <a:pt x="465340" y="52903"/>
                  </a:lnTo>
                  <a:lnTo>
                    <a:pt x="460619" y="57652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4847409" y="7348089"/>
              <a:ext cx="1488440" cy="1176020"/>
            </a:xfrm>
            <a:custGeom>
              <a:avLst/>
              <a:gdLst/>
              <a:ahLst/>
              <a:cxnLst/>
              <a:rect l="l" t="t" r="r" b="b"/>
              <a:pathLst>
                <a:path w="1488439" h="1176020">
                  <a:moveTo>
                    <a:pt x="1138125" y="1176020"/>
                  </a:moveTo>
                  <a:lnTo>
                    <a:pt x="329680" y="1176020"/>
                  </a:lnTo>
                  <a:lnTo>
                    <a:pt x="295317" y="1169670"/>
                  </a:lnTo>
                  <a:lnTo>
                    <a:pt x="267196" y="1150620"/>
                  </a:lnTo>
                  <a:lnTo>
                    <a:pt x="248205" y="1121410"/>
                  </a:lnTo>
                  <a:lnTo>
                    <a:pt x="241233" y="1087120"/>
                  </a:lnTo>
                  <a:lnTo>
                    <a:pt x="241233" y="87630"/>
                  </a:lnTo>
                  <a:lnTo>
                    <a:pt x="248205" y="53340"/>
                  </a:lnTo>
                  <a:lnTo>
                    <a:pt x="267196" y="25400"/>
                  </a:lnTo>
                  <a:lnTo>
                    <a:pt x="295317" y="6350"/>
                  </a:lnTo>
                  <a:lnTo>
                    <a:pt x="329680" y="0"/>
                  </a:lnTo>
                  <a:lnTo>
                    <a:pt x="1144336" y="0"/>
                  </a:lnTo>
                  <a:lnTo>
                    <a:pt x="1176261" y="6350"/>
                  </a:lnTo>
                  <a:lnTo>
                    <a:pt x="1181865" y="10160"/>
                  </a:lnTo>
                  <a:lnTo>
                    <a:pt x="329680" y="10160"/>
                  </a:lnTo>
                  <a:lnTo>
                    <a:pt x="299215" y="15240"/>
                  </a:lnTo>
                  <a:lnTo>
                    <a:pt x="274339" y="33020"/>
                  </a:lnTo>
                  <a:lnTo>
                    <a:pt x="257569" y="57150"/>
                  </a:lnTo>
                  <a:lnTo>
                    <a:pt x="251420" y="87630"/>
                  </a:lnTo>
                  <a:lnTo>
                    <a:pt x="251420" y="189230"/>
                  </a:lnTo>
                  <a:lnTo>
                    <a:pt x="1226572" y="189230"/>
                  </a:lnTo>
                  <a:lnTo>
                    <a:pt x="1226572" y="199390"/>
                  </a:lnTo>
                  <a:lnTo>
                    <a:pt x="251420" y="199390"/>
                  </a:lnTo>
                  <a:lnTo>
                    <a:pt x="251420" y="1087120"/>
                  </a:lnTo>
                  <a:lnTo>
                    <a:pt x="257569" y="1117600"/>
                  </a:lnTo>
                  <a:lnTo>
                    <a:pt x="274339" y="1143000"/>
                  </a:lnTo>
                  <a:lnTo>
                    <a:pt x="299215" y="1159510"/>
                  </a:lnTo>
                  <a:lnTo>
                    <a:pt x="329680" y="1165860"/>
                  </a:lnTo>
                  <a:lnTo>
                    <a:pt x="1178112" y="1165860"/>
                  </a:lnTo>
                  <a:lnTo>
                    <a:pt x="1172488" y="1169670"/>
                  </a:lnTo>
                  <a:lnTo>
                    <a:pt x="1138125" y="1176020"/>
                  </a:lnTo>
                  <a:close/>
                </a:path>
                <a:path w="1488439" h="1176020">
                  <a:moveTo>
                    <a:pt x="1226572" y="189230"/>
                  </a:moveTo>
                  <a:lnTo>
                    <a:pt x="1216385" y="189230"/>
                  </a:lnTo>
                  <a:lnTo>
                    <a:pt x="1216385" y="87630"/>
                  </a:lnTo>
                  <a:lnTo>
                    <a:pt x="1210236" y="57150"/>
                  </a:lnTo>
                  <a:lnTo>
                    <a:pt x="1193466" y="33020"/>
                  </a:lnTo>
                  <a:lnTo>
                    <a:pt x="1168591" y="15240"/>
                  </a:lnTo>
                  <a:lnTo>
                    <a:pt x="1138125" y="10160"/>
                  </a:lnTo>
                  <a:lnTo>
                    <a:pt x="1181865" y="10160"/>
                  </a:lnTo>
                  <a:lnTo>
                    <a:pt x="1202410" y="24130"/>
                  </a:lnTo>
                  <a:lnTo>
                    <a:pt x="1220081" y="49530"/>
                  </a:lnTo>
                  <a:lnTo>
                    <a:pt x="1226572" y="82550"/>
                  </a:lnTo>
                  <a:lnTo>
                    <a:pt x="1226572" y="189230"/>
                  </a:lnTo>
                  <a:close/>
                </a:path>
                <a:path w="1488439" h="1176020">
                  <a:moveTo>
                    <a:pt x="760238" y="127000"/>
                  </a:moveTo>
                  <a:lnTo>
                    <a:pt x="338873" y="127000"/>
                  </a:lnTo>
                  <a:lnTo>
                    <a:pt x="328353" y="124460"/>
                  </a:lnTo>
                  <a:lnTo>
                    <a:pt x="319743" y="118110"/>
                  </a:lnTo>
                  <a:lnTo>
                    <a:pt x="313927" y="109220"/>
                  </a:lnTo>
                  <a:lnTo>
                    <a:pt x="311792" y="99060"/>
                  </a:lnTo>
                  <a:lnTo>
                    <a:pt x="313927" y="88900"/>
                  </a:lnTo>
                  <a:lnTo>
                    <a:pt x="319743" y="80010"/>
                  </a:lnTo>
                  <a:lnTo>
                    <a:pt x="328353" y="73660"/>
                  </a:lnTo>
                  <a:lnTo>
                    <a:pt x="338873" y="72390"/>
                  </a:lnTo>
                  <a:lnTo>
                    <a:pt x="760487" y="72390"/>
                  </a:lnTo>
                  <a:lnTo>
                    <a:pt x="770968" y="73660"/>
                  </a:lnTo>
                  <a:lnTo>
                    <a:pt x="779493" y="80010"/>
                  </a:lnTo>
                  <a:lnTo>
                    <a:pt x="781130" y="82550"/>
                  </a:lnTo>
                  <a:lnTo>
                    <a:pt x="329680" y="82550"/>
                  </a:lnTo>
                  <a:lnTo>
                    <a:pt x="321979" y="90170"/>
                  </a:lnTo>
                  <a:lnTo>
                    <a:pt x="321979" y="109220"/>
                  </a:lnTo>
                  <a:lnTo>
                    <a:pt x="329432" y="116840"/>
                  </a:lnTo>
                  <a:lnTo>
                    <a:pt x="780199" y="116840"/>
                  </a:lnTo>
                  <a:lnTo>
                    <a:pt x="779368" y="118110"/>
                  </a:lnTo>
                  <a:lnTo>
                    <a:pt x="770758" y="124460"/>
                  </a:lnTo>
                  <a:lnTo>
                    <a:pt x="760238" y="127000"/>
                  </a:lnTo>
                  <a:close/>
                </a:path>
                <a:path w="1488439" h="1176020">
                  <a:moveTo>
                    <a:pt x="780199" y="116840"/>
                  </a:moveTo>
                  <a:lnTo>
                    <a:pt x="769679" y="116840"/>
                  </a:lnTo>
                  <a:lnTo>
                    <a:pt x="777381" y="109220"/>
                  </a:lnTo>
                  <a:lnTo>
                    <a:pt x="777132" y="99060"/>
                  </a:lnTo>
                  <a:lnTo>
                    <a:pt x="777132" y="90170"/>
                  </a:lnTo>
                  <a:lnTo>
                    <a:pt x="769679" y="82550"/>
                  </a:lnTo>
                  <a:lnTo>
                    <a:pt x="781130" y="82550"/>
                  </a:lnTo>
                  <a:lnTo>
                    <a:pt x="785222" y="88900"/>
                  </a:lnTo>
                  <a:lnTo>
                    <a:pt x="787319" y="99060"/>
                  </a:lnTo>
                  <a:lnTo>
                    <a:pt x="785184" y="109220"/>
                  </a:lnTo>
                  <a:lnTo>
                    <a:pt x="780199" y="116840"/>
                  </a:lnTo>
                  <a:close/>
                </a:path>
                <a:path w="1488439" h="1176020">
                  <a:moveTo>
                    <a:pt x="1178112" y="1165860"/>
                  </a:moveTo>
                  <a:lnTo>
                    <a:pt x="1138125" y="1165860"/>
                  </a:lnTo>
                  <a:lnTo>
                    <a:pt x="1168591" y="1159510"/>
                  </a:lnTo>
                  <a:lnTo>
                    <a:pt x="1193466" y="1143000"/>
                  </a:lnTo>
                  <a:lnTo>
                    <a:pt x="1210236" y="1117600"/>
                  </a:lnTo>
                  <a:lnTo>
                    <a:pt x="1216385" y="1087120"/>
                  </a:lnTo>
                  <a:lnTo>
                    <a:pt x="1216385" y="199390"/>
                  </a:lnTo>
                  <a:lnTo>
                    <a:pt x="1226572" y="199390"/>
                  </a:lnTo>
                  <a:lnTo>
                    <a:pt x="1226572" y="1087120"/>
                  </a:lnTo>
                  <a:lnTo>
                    <a:pt x="1219600" y="1121410"/>
                  </a:lnTo>
                  <a:lnTo>
                    <a:pt x="1200609" y="1150620"/>
                  </a:lnTo>
                  <a:lnTo>
                    <a:pt x="1178112" y="1165860"/>
                  </a:lnTo>
                  <a:close/>
                </a:path>
                <a:path w="1488439" h="1176020">
                  <a:moveTo>
                    <a:pt x="518996" y="312420"/>
                  </a:moveTo>
                  <a:lnTo>
                    <a:pt x="365953" y="312420"/>
                  </a:lnTo>
                  <a:lnTo>
                    <a:pt x="363717" y="309880"/>
                  </a:lnTo>
                  <a:lnTo>
                    <a:pt x="363717" y="303530"/>
                  </a:lnTo>
                  <a:lnTo>
                    <a:pt x="365953" y="300990"/>
                  </a:lnTo>
                  <a:lnTo>
                    <a:pt x="518748" y="300990"/>
                  </a:lnTo>
                  <a:lnTo>
                    <a:pt x="521232" y="303530"/>
                  </a:lnTo>
                  <a:lnTo>
                    <a:pt x="521232" y="309880"/>
                  </a:lnTo>
                  <a:lnTo>
                    <a:pt x="518996" y="312420"/>
                  </a:lnTo>
                  <a:close/>
                </a:path>
                <a:path w="1488439" h="1176020">
                  <a:moveTo>
                    <a:pt x="795766" y="312420"/>
                  </a:moveTo>
                  <a:lnTo>
                    <a:pt x="602723" y="312420"/>
                  </a:lnTo>
                  <a:lnTo>
                    <a:pt x="600238" y="309880"/>
                  </a:lnTo>
                  <a:lnTo>
                    <a:pt x="600238" y="303530"/>
                  </a:lnTo>
                  <a:lnTo>
                    <a:pt x="602474" y="300990"/>
                  </a:lnTo>
                  <a:lnTo>
                    <a:pt x="795517" y="300990"/>
                  </a:lnTo>
                  <a:lnTo>
                    <a:pt x="798002" y="303530"/>
                  </a:lnTo>
                  <a:lnTo>
                    <a:pt x="798002" y="309880"/>
                  </a:lnTo>
                  <a:lnTo>
                    <a:pt x="795766" y="312420"/>
                  </a:lnTo>
                  <a:close/>
                </a:path>
                <a:path w="1488439" h="1176020">
                  <a:moveTo>
                    <a:pt x="1099367" y="312420"/>
                  </a:moveTo>
                  <a:lnTo>
                    <a:pt x="868312" y="312420"/>
                  </a:lnTo>
                  <a:lnTo>
                    <a:pt x="865828" y="309880"/>
                  </a:lnTo>
                  <a:lnTo>
                    <a:pt x="865828" y="303530"/>
                  </a:lnTo>
                  <a:lnTo>
                    <a:pt x="868064" y="300990"/>
                  </a:lnTo>
                  <a:lnTo>
                    <a:pt x="1096386" y="300990"/>
                  </a:lnTo>
                  <a:lnTo>
                    <a:pt x="1099367" y="302260"/>
                  </a:lnTo>
                  <a:lnTo>
                    <a:pt x="1101603" y="303530"/>
                  </a:lnTo>
                  <a:lnTo>
                    <a:pt x="1101603" y="307340"/>
                  </a:lnTo>
                  <a:lnTo>
                    <a:pt x="1101603" y="309880"/>
                  </a:lnTo>
                  <a:lnTo>
                    <a:pt x="1099367" y="312420"/>
                  </a:lnTo>
                  <a:close/>
                </a:path>
                <a:path w="1488439" h="1176020">
                  <a:moveTo>
                    <a:pt x="1099367" y="415290"/>
                  </a:moveTo>
                  <a:lnTo>
                    <a:pt x="365953" y="415290"/>
                  </a:lnTo>
                  <a:lnTo>
                    <a:pt x="363469" y="412750"/>
                  </a:lnTo>
                  <a:lnTo>
                    <a:pt x="363469" y="407670"/>
                  </a:lnTo>
                  <a:lnTo>
                    <a:pt x="365705" y="405130"/>
                  </a:lnTo>
                  <a:lnTo>
                    <a:pt x="1099367" y="405130"/>
                  </a:lnTo>
                  <a:lnTo>
                    <a:pt x="1101603" y="407670"/>
                  </a:lnTo>
                  <a:lnTo>
                    <a:pt x="1101603" y="412750"/>
                  </a:lnTo>
                  <a:lnTo>
                    <a:pt x="1099367" y="415290"/>
                  </a:lnTo>
                  <a:close/>
                </a:path>
                <a:path w="1488439" h="1176020">
                  <a:moveTo>
                    <a:pt x="518996" y="499110"/>
                  </a:moveTo>
                  <a:lnTo>
                    <a:pt x="365953" y="499110"/>
                  </a:lnTo>
                  <a:lnTo>
                    <a:pt x="363717" y="496570"/>
                  </a:lnTo>
                  <a:lnTo>
                    <a:pt x="363717" y="491490"/>
                  </a:lnTo>
                  <a:lnTo>
                    <a:pt x="365953" y="488950"/>
                  </a:lnTo>
                  <a:lnTo>
                    <a:pt x="518748" y="488950"/>
                  </a:lnTo>
                  <a:lnTo>
                    <a:pt x="521232" y="491490"/>
                  </a:lnTo>
                  <a:lnTo>
                    <a:pt x="521232" y="496570"/>
                  </a:lnTo>
                  <a:lnTo>
                    <a:pt x="518996" y="499110"/>
                  </a:lnTo>
                  <a:close/>
                </a:path>
                <a:path w="1488439" h="1176020">
                  <a:moveTo>
                    <a:pt x="1099367" y="499110"/>
                  </a:moveTo>
                  <a:lnTo>
                    <a:pt x="602723" y="499110"/>
                  </a:lnTo>
                  <a:lnTo>
                    <a:pt x="600238" y="496570"/>
                  </a:lnTo>
                  <a:lnTo>
                    <a:pt x="600238" y="491490"/>
                  </a:lnTo>
                  <a:lnTo>
                    <a:pt x="602474" y="488950"/>
                  </a:lnTo>
                  <a:lnTo>
                    <a:pt x="1099367" y="488950"/>
                  </a:lnTo>
                  <a:lnTo>
                    <a:pt x="1101603" y="491490"/>
                  </a:lnTo>
                  <a:lnTo>
                    <a:pt x="1101603" y="496570"/>
                  </a:lnTo>
                  <a:lnTo>
                    <a:pt x="1099367" y="499110"/>
                  </a:lnTo>
                  <a:close/>
                </a:path>
                <a:path w="1488439" h="1176020">
                  <a:moveTo>
                    <a:pt x="518996" y="582930"/>
                  </a:moveTo>
                  <a:lnTo>
                    <a:pt x="365953" y="582930"/>
                  </a:lnTo>
                  <a:lnTo>
                    <a:pt x="363717" y="580390"/>
                  </a:lnTo>
                  <a:lnTo>
                    <a:pt x="363717" y="575310"/>
                  </a:lnTo>
                  <a:lnTo>
                    <a:pt x="365953" y="572770"/>
                  </a:lnTo>
                  <a:lnTo>
                    <a:pt x="518748" y="572770"/>
                  </a:lnTo>
                  <a:lnTo>
                    <a:pt x="521232" y="574040"/>
                  </a:lnTo>
                  <a:lnTo>
                    <a:pt x="521232" y="580390"/>
                  </a:lnTo>
                  <a:lnTo>
                    <a:pt x="518996" y="582930"/>
                  </a:lnTo>
                  <a:close/>
                </a:path>
                <a:path w="1488439" h="1176020">
                  <a:moveTo>
                    <a:pt x="1099367" y="582930"/>
                  </a:moveTo>
                  <a:lnTo>
                    <a:pt x="602723" y="582930"/>
                  </a:lnTo>
                  <a:lnTo>
                    <a:pt x="600238" y="580390"/>
                  </a:lnTo>
                  <a:lnTo>
                    <a:pt x="600238" y="575310"/>
                  </a:lnTo>
                  <a:lnTo>
                    <a:pt x="602474" y="572770"/>
                  </a:lnTo>
                  <a:lnTo>
                    <a:pt x="1099367" y="572770"/>
                  </a:lnTo>
                  <a:lnTo>
                    <a:pt x="1101603" y="575310"/>
                  </a:lnTo>
                  <a:lnTo>
                    <a:pt x="1101603" y="580390"/>
                  </a:lnTo>
                  <a:lnTo>
                    <a:pt x="1099367" y="582930"/>
                  </a:lnTo>
                  <a:close/>
                </a:path>
                <a:path w="1488439" h="1176020">
                  <a:moveTo>
                    <a:pt x="518996" y="673100"/>
                  </a:moveTo>
                  <a:lnTo>
                    <a:pt x="365953" y="673100"/>
                  </a:lnTo>
                  <a:lnTo>
                    <a:pt x="363717" y="670560"/>
                  </a:lnTo>
                  <a:lnTo>
                    <a:pt x="363717" y="665480"/>
                  </a:lnTo>
                  <a:lnTo>
                    <a:pt x="365953" y="662940"/>
                  </a:lnTo>
                  <a:lnTo>
                    <a:pt x="518748" y="662940"/>
                  </a:lnTo>
                  <a:lnTo>
                    <a:pt x="521232" y="664210"/>
                  </a:lnTo>
                  <a:lnTo>
                    <a:pt x="521232" y="670560"/>
                  </a:lnTo>
                  <a:lnTo>
                    <a:pt x="518996" y="673100"/>
                  </a:lnTo>
                  <a:close/>
                </a:path>
                <a:path w="1488439" h="1176020">
                  <a:moveTo>
                    <a:pt x="1099367" y="673100"/>
                  </a:moveTo>
                  <a:lnTo>
                    <a:pt x="602723" y="673100"/>
                  </a:lnTo>
                  <a:lnTo>
                    <a:pt x="600238" y="670560"/>
                  </a:lnTo>
                  <a:lnTo>
                    <a:pt x="600238" y="664210"/>
                  </a:lnTo>
                  <a:lnTo>
                    <a:pt x="602474" y="662940"/>
                  </a:lnTo>
                  <a:lnTo>
                    <a:pt x="1099367" y="662940"/>
                  </a:lnTo>
                  <a:lnTo>
                    <a:pt x="1101603" y="664210"/>
                  </a:lnTo>
                  <a:lnTo>
                    <a:pt x="1101603" y="670560"/>
                  </a:lnTo>
                  <a:lnTo>
                    <a:pt x="1099367" y="673100"/>
                  </a:lnTo>
                  <a:close/>
                </a:path>
                <a:path w="1488439" h="1176020">
                  <a:moveTo>
                    <a:pt x="518996" y="777240"/>
                  </a:moveTo>
                  <a:lnTo>
                    <a:pt x="365953" y="777240"/>
                  </a:lnTo>
                  <a:lnTo>
                    <a:pt x="363717" y="774700"/>
                  </a:lnTo>
                  <a:lnTo>
                    <a:pt x="363717" y="769620"/>
                  </a:lnTo>
                  <a:lnTo>
                    <a:pt x="365953" y="767080"/>
                  </a:lnTo>
                  <a:lnTo>
                    <a:pt x="518748" y="767080"/>
                  </a:lnTo>
                  <a:lnTo>
                    <a:pt x="521232" y="769620"/>
                  </a:lnTo>
                  <a:lnTo>
                    <a:pt x="521232" y="774700"/>
                  </a:lnTo>
                  <a:lnTo>
                    <a:pt x="518996" y="777240"/>
                  </a:lnTo>
                  <a:close/>
                </a:path>
                <a:path w="1488439" h="1176020">
                  <a:moveTo>
                    <a:pt x="702101" y="777240"/>
                  </a:moveTo>
                  <a:lnTo>
                    <a:pt x="602723" y="777240"/>
                  </a:lnTo>
                  <a:lnTo>
                    <a:pt x="600238" y="774700"/>
                  </a:lnTo>
                  <a:lnTo>
                    <a:pt x="600238" y="769620"/>
                  </a:lnTo>
                  <a:lnTo>
                    <a:pt x="602474" y="767080"/>
                  </a:lnTo>
                  <a:lnTo>
                    <a:pt x="701853" y="767080"/>
                  </a:lnTo>
                  <a:lnTo>
                    <a:pt x="704337" y="769620"/>
                  </a:lnTo>
                  <a:lnTo>
                    <a:pt x="704337" y="774700"/>
                  </a:lnTo>
                  <a:lnTo>
                    <a:pt x="702101" y="777240"/>
                  </a:lnTo>
                  <a:close/>
                </a:path>
                <a:path w="1488439" h="1176020">
                  <a:moveTo>
                    <a:pt x="957504" y="777240"/>
                  </a:moveTo>
                  <a:lnTo>
                    <a:pt x="767940" y="777240"/>
                  </a:lnTo>
                  <a:lnTo>
                    <a:pt x="765455" y="774700"/>
                  </a:lnTo>
                  <a:lnTo>
                    <a:pt x="765455" y="769620"/>
                  </a:lnTo>
                  <a:lnTo>
                    <a:pt x="767691" y="767080"/>
                  </a:lnTo>
                  <a:lnTo>
                    <a:pt x="957256" y="767080"/>
                  </a:lnTo>
                  <a:lnTo>
                    <a:pt x="959740" y="769620"/>
                  </a:lnTo>
                  <a:lnTo>
                    <a:pt x="959740" y="774700"/>
                  </a:lnTo>
                  <a:lnTo>
                    <a:pt x="957504" y="777240"/>
                  </a:lnTo>
                  <a:close/>
                </a:path>
                <a:path w="1488439" h="1176020">
                  <a:moveTo>
                    <a:pt x="445456" y="885190"/>
                  </a:moveTo>
                  <a:lnTo>
                    <a:pt x="365953" y="885190"/>
                  </a:lnTo>
                  <a:lnTo>
                    <a:pt x="363717" y="882650"/>
                  </a:lnTo>
                  <a:lnTo>
                    <a:pt x="363717" y="877570"/>
                  </a:lnTo>
                  <a:lnTo>
                    <a:pt x="365953" y="875030"/>
                  </a:lnTo>
                  <a:lnTo>
                    <a:pt x="445208" y="875030"/>
                  </a:lnTo>
                  <a:lnTo>
                    <a:pt x="447692" y="877570"/>
                  </a:lnTo>
                  <a:lnTo>
                    <a:pt x="447692" y="882650"/>
                  </a:lnTo>
                  <a:lnTo>
                    <a:pt x="445456" y="885190"/>
                  </a:lnTo>
                  <a:close/>
                </a:path>
                <a:path w="1488439" h="1176020">
                  <a:moveTo>
                    <a:pt x="898623" y="885190"/>
                  </a:moveTo>
                  <a:lnTo>
                    <a:pt x="495891" y="885190"/>
                  </a:lnTo>
                  <a:lnTo>
                    <a:pt x="493406" y="883920"/>
                  </a:lnTo>
                  <a:lnTo>
                    <a:pt x="493406" y="880110"/>
                  </a:lnTo>
                  <a:lnTo>
                    <a:pt x="493655" y="877570"/>
                  </a:lnTo>
                  <a:lnTo>
                    <a:pt x="495891" y="875030"/>
                  </a:lnTo>
                  <a:lnTo>
                    <a:pt x="898374" y="875030"/>
                  </a:lnTo>
                  <a:lnTo>
                    <a:pt x="900859" y="877570"/>
                  </a:lnTo>
                  <a:lnTo>
                    <a:pt x="900859" y="883920"/>
                  </a:lnTo>
                  <a:lnTo>
                    <a:pt x="898623" y="885190"/>
                  </a:lnTo>
                  <a:close/>
                </a:path>
                <a:path w="1488439" h="1176020">
                  <a:moveTo>
                    <a:pt x="1099367" y="976630"/>
                  </a:moveTo>
                  <a:lnTo>
                    <a:pt x="365953" y="976630"/>
                  </a:lnTo>
                  <a:lnTo>
                    <a:pt x="363469" y="974090"/>
                  </a:lnTo>
                  <a:lnTo>
                    <a:pt x="363469" y="969010"/>
                  </a:lnTo>
                  <a:lnTo>
                    <a:pt x="365705" y="966470"/>
                  </a:lnTo>
                  <a:lnTo>
                    <a:pt x="1099367" y="966470"/>
                  </a:lnTo>
                  <a:lnTo>
                    <a:pt x="1101603" y="969010"/>
                  </a:lnTo>
                  <a:lnTo>
                    <a:pt x="1101603" y="974090"/>
                  </a:lnTo>
                  <a:lnTo>
                    <a:pt x="1099367" y="976630"/>
                  </a:lnTo>
                  <a:close/>
                </a:path>
                <a:path w="1488439" h="1176020">
                  <a:moveTo>
                    <a:pt x="444214" y="1068070"/>
                  </a:moveTo>
                  <a:lnTo>
                    <a:pt x="364960" y="1068070"/>
                  </a:lnTo>
                  <a:lnTo>
                    <a:pt x="362475" y="1065530"/>
                  </a:lnTo>
                  <a:lnTo>
                    <a:pt x="362475" y="1059180"/>
                  </a:lnTo>
                  <a:lnTo>
                    <a:pt x="364711" y="1056640"/>
                  </a:lnTo>
                  <a:lnTo>
                    <a:pt x="444214" y="1056640"/>
                  </a:lnTo>
                  <a:lnTo>
                    <a:pt x="446450" y="1059180"/>
                  </a:lnTo>
                  <a:lnTo>
                    <a:pt x="446450" y="1065530"/>
                  </a:lnTo>
                  <a:lnTo>
                    <a:pt x="444214" y="1068070"/>
                  </a:lnTo>
                  <a:close/>
                </a:path>
                <a:path w="1488439" h="1176020">
                  <a:moveTo>
                    <a:pt x="897380" y="1068070"/>
                  </a:moveTo>
                  <a:lnTo>
                    <a:pt x="494897" y="1068070"/>
                  </a:lnTo>
                  <a:lnTo>
                    <a:pt x="492413" y="1065530"/>
                  </a:lnTo>
                  <a:lnTo>
                    <a:pt x="492413" y="1059180"/>
                  </a:lnTo>
                  <a:lnTo>
                    <a:pt x="494649" y="1056640"/>
                  </a:lnTo>
                  <a:lnTo>
                    <a:pt x="897380" y="1056640"/>
                  </a:lnTo>
                  <a:lnTo>
                    <a:pt x="899616" y="1059180"/>
                  </a:lnTo>
                  <a:lnTo>
                    <a:pt x="899616" y="1065530"/>
                  </a:lnTo>
                  <a:lnTo>
                    <a:pt x="897380" y="1068070"/>
                  </a:lnTo>
                  <a:close/>
                </a:path>
                <a:path w="1488439" h="1176020">
                  <a:moveTo>
                    <a:pt x="1360236" y="710987"/>
                  </a:moveTo>
                  <a:lnTo>
                    <a:pt x="1351540" y="710987"/>
                  </a:lnTo>
                  <a:lnTo>
                    <a:pt x="1347068" y="708990"/>
                  </a:lnTo>
                  <a:lnTo>
                    <a:pt x="1343838" y="705496"/>
                  </a:lnTo>
                  <a:lnTo>
                    <a:pt x="1340430" y="699866"/>
                  </a:lnTo>
                  <a:lnTo>
                    <a:pt x="1339490" y="693580"/>
                  </a:lnTo>
                  <a:lnTo>
                    <a:pt x="1340973" y="687388"/>
                  </a:lnTo>
                  <a:lnTo>
                    <a:pt x="1344832" y="682038"/>
                  </a:lnTo>
                  <a:lnTo>
                    <a:pt x="1447689" y="587457"/>
                  </a:lnTo>
                  <a:lnTo>
                    <a:pt x="1340857" y="470915"/>
                  </a:lnTo>
                  <a:lnTo>
                    <a:pt x="1339118" y="466672"/>
                  </a:lnTo>
                  <a:lnTo>
                    <a:pt x="1339366" y="462180"/>
                  </a:lnTo>
                  <a:lnTo>
                    <a:pt x="1339366" y="457938"/>
                  </a:lnTo>
                  <a:lnTo>
                    <a:pt x="1341354" y="453695"/>
                  </a:lnTo>
                  <a:lnTo>
                    <a:pt x="1344584" y="450701"/>
                  </a:lnTo>
                  <a:lnTo>
                    <a:pt x="1350189" y="447277"/>
                  </a:lnTo>
                  <a:lnTo>
                    <a:pt x="1356447" y="446334"/>
                  </a:lnTo>
                  <a:lnTo>
                    <a:pt x="1362612" y="447823"/>
                  </a:lnTo>
                  <a:lnTo>
                    <a:pt x="1367938" y="451699"/>
                  </a:lnTo>
                  <a:lnTo>
                    <a:pt x="1370000" y="453945"/>
                  </a:lnTo>
                  <a:lnTo>
                    <a:pt x="1353528" y="453945"/>
                  </a:lnTo>
                  <a:lnTo>
                    <a:pt x="1351292" y="454943"/>
                  </a:lnTo>
                  <a:lnTo>
                    <a:pt x="1349553" y="456440"/>
                  </a:lnTo>
                  <a:lnTo>
                    <a:pt x="1345826" y="459934"/>
                  </a:lnTo>
                  <a:lnTo>
                    <a:pt x="1345826" y="465424"/>
                  </a:lnTo>
                  <a:lnTo>
                    <a:pt x="1349056" y="469168"/>
                  </a:lnTo>
                  <a:lnTo>
                    <a:pt x="1458124" y="587956"/>
                  </a:lnTo>
                  <a:lnTo>
                    <a:pt x="1349553" y="687778"/>
                  </a:lnTo>
                  <a:lnTo>
                    <a:pt x="1346074" y="691272"/>
                  </a:lnTo>
                  <a:lnTo>
                    <a:pt x="1345826" y="696762"/>
                  </a:lnTo>
                  <a:lnTo>
                    <a:pt x="1349056" y="700505"/>
                  </a:lnTo>
                  <a:lnTo>
                    <a:pt x="1352286" y="703999"/>
                  </a:lnTo>
                  <a:lnTo>
                    <a:pt x="1358248" y="704249"/>
                  </a:lnTo>
                  <a:lnTo>
                    <a:pt x="1369920" y="704249"/>
                  </a:lnTo>
                  <a:lnTo>
                    <a:pt x="1364211" y="709489"/>
                  </a:lnTo>
                  <a:lnTo>
                    <a:pt x="1360236" y="710987"/>
                  </a:lnTo>
                  <a:close/>
                </a:path>
                <a:path w="1488439" h="1176020">
                  <a:moveTo>
                    <a:pt x="1369920" y="704249"/>
                  </a:moveTo>
                  <a:lnTo>
                    <a:pt x="1358248" y="704249"/>
                  </a:lnTo>
                  <a:lnTo>
                    <a:pt x="1361727" y="701004"/>
                  </a:lnTo>
                  <a:lnTo>
                    <a:pt x="1477006" y="595193"/>
                  </a:lnTo>
                  <a:lnTo>
                    <a:pt x="1478745" y="593446"/>
                  </a:lnTo>
                  <a:lnTo>
                    <a:pt x="1479739" y="591200"/>
                  </a:lnTo>
                  <a:lnTo>
                    <a:pt x="1479546" y="589453"/>
                  </a:lnTo>
                  <a:lnTo>
                    <a:pt x="1479590" y="587956"/>
                  </a:lnTo>
                  <a:lnTo>
                    <a:pt x="1479739" y="586459"/>
                  </a:lnTo>
                  <a:lnTo>
                    <a:pt x="1478745" y="584213"/>
                  </a:lnTo>
                  <a:lnTo>
                    <a:pt x="1477254" y="582466"/>
                  </a:lnTo>
                  <a:lnTo>
                    <a:pt x="1361975" y="456940"/>
                  </a:lnTo>
                  <a:lnTo>
                    <a:pt x="1360236" y="454943"/>
                  </a:lnTo>
                  <a:lnTo>
                    <a:pt x="1358000" y="453945"/>
                  </a:lnTo>
                  <a:lnTo>
                    <a:pt x="1370000" y="453945"/>
                  </a:lnTo>
                  <a:lnTo>
                    <a:pt x="1483217" y="577225"/>
                  </a:lnTo>
                  <a:lnTo>
                    <a:pt x="1486198" y="580469"/>
                  </a:lnTo>
                  <a:lnTo>
                    <a:pt x="1487689" y="584712"/>
                  </a:lnTo>
                  <a:lnTo>
                    <a:pt x="1487859" y="587956"/>
                  </a:lnTo>
                  <a:lnTo>
                    <a:pt x="1487835" y="591200"/>
                  </a:lnTo>
                  <a:lnTo>
                    <a:pt x="1487689" y="593696"/>
                  </a:lnTo>
                  <a:lnTo>
                    <a:pt x="1485701" y="597938"/>
                  </a:lnTo>
                  <a:lnTo>
                    <a:pt x="1369920" y="704249"/>
                  </a:lnTo>
                  <a:close/>
                </a:path>
                <a:path w="1488439" h="1176020">
                  <a:moveTo>
                    <a:pt x="136645" y="710737"/>
                  </a:moveTo>
                  <a:lnTo>
                    <a:pt x="127696" y="710737"/>
                  </a:lnTo>
                  <a:lnTo>
                    <a:pt x="123718" y="709240"/>
                  </a:lnTo>
                  <a:lnTo>
                    <a:pt x="5463" y="600683"/>
                  </a:lnTo>
                  <a:lnTo>
                    <a:pt x="2231" y="597938"/>
                  </a:lnTo>
                  <a:lnTo>
                    <a:pt x="240" y="593696"/>
                  </a:lnTo>
                  <a:lnTo>
                    <a:pt x="107" y="591200"/>
                  </a:lnTo>
                  <a:lnTo>
                    <a:pt x="0" y="584712"/>
                  </a:lnTo>
                  <a:lnTo>
                    <a:pt x="1483" y="580469"/>
                  </a:lnTo>
                  <a:lnTo>
                    <a:pt x="119748" y="451699"/>
                  </a:lnTo>
                  <a:lnTo>
                    <a:pt x="125074" y="447823"/>
                  </a:lnTo>
                  <a:lnTo>
                    <a:pt x="131237" y="446334"/>
                  </a:lnTo>
                  <a:lnTo>
                    <a:pt x="137493" y="447277"/>
                  </a:lnTo>
                  <a:lnTo>
                    <a:pt x="143097" y="450701"/>
                  </a:lnTo>
                  <a:lnTo>
                    <a:pt x="145440" y="453945"/>
                  </a:lnTo>
                  <a:lnTo>
                    <a:pt x="129686" y="453945"/>
                  </a:lnTo>
                  <a:lnTo>
                    <a:pt x="127202" y="454943"/>
                  </a:lnTo>
                  <a:lnTo>
                    <a:pt x="125465" y="456940"/>
                  </a:lnTo>
                  <a:lnTo>
                    <a:pt x="9937" y="582466"/>
                  </a:lnTo>
                  <a:lnTo>
                    <a:pt x="8442" y="584213"/>
                  </a:lnTo>
                  <a:lnTo>
                    <a:pt x="7694" y="586708"/>
                  </a:lnTo>
                  <a:lnTo>
                    <a:pt x="7722" y="589204"/>
                  </a:lnTo>
                  <a:lnTo>
                    <a:pt x="7947" y="591200"/>
                  </a:lnTo>
                  <a:lnTo>
                    <a:pt x="8936" y="593696"/>
                  </a:lnTo>
                  <a:lnTo>
                    <a:pt x="10675" y="595193"/>
                  </a:lnTo>
                  <a:lnTo>
                    <a:pt x="125959" y="701004"/>
                  </a:lnTo>
                  <a:lnTo>
                    <a:pt x="129433" y="704249"/>
                  </a:lnTo>
                  <a:lnTo>
                    <a:pt x="144702" y="704249"/>
                  </a:lnTo>
                  <a:lnTo>
                    <a:pt x="144098" y="705247"/>
                  </a:lnTo>
                  <a:lnTo>
                    <a:pt x="141110" y="708741"/>
                  </a:lnTo>
                  <a:lnTo>
                    <a:pt x="136645" y="710737"/>
                  </a:lnTo>
                  <a:close/>
                </a:path>
                <a:path w="1488439" h="1176020">
                  <a:moveTo>
                    <a:pt x="147043" y="469168"/>
                  </a:moveTo>
                  <a:lnTo>
                    <a:pt x="138625" y="469168"/>
                  </a:lnTo>
                  <a:lnTo>
                    <a:pt x="141855" y="465425"/>
                  </a:lnTo>
                  <a:lnTo>
                    <a:pt x="141614" y="459685"/>
                  </a:lnTo>
                  <a:lnTo>
                    <a:pt x="137887" y="456191"/>
                  </a:lnTo>
                  <a:lnTo>
                    <a:pt x="136141" y="454694"/>
                  </a:lnTo>
                  <a:lnTo>
                    <a:pt x="134161" y="453945"/>
                  </a:lnTo>
                  <a:lnTo>
                    <a:pt x="145440" y="453945"/>
                  </a:lnTo>
                  <a:lnTo>
                    <a:pt x="146957" y="456047"/>
                  </a:lnTo>
                  <a:lnTo>
                    <a:pt x="148442" y="462212"/>
                  </a:lnTo>
                  <a:lnTo>
                    <a:pt x="147506" y="468423"/>
                  </a:lnTo>
                  <a:lnTo>
                    <a:pt x="147043" y="469168"/>
                  </a:lnTo>
                  <a:close/>
                </a:path>
                <a:path w="1488439" h="1176020">
                  <a:moveTo>
                    <a:pt x="144702" y="704249"/>
                  </a:moveTo>
                  <a:lnTo>
                    <a:pt x="129433" y="704249"/>
                  </a:lnTo>
                  <a:lnTo>
                    <a:pt x="135403" y="703999"/>
                  </a:lnTo>
                  <a:lnTo>
                    <a:pt x="142108" y="696762"/>
                  </a:lnTo>
                  <a:lnTo>
                    <a:pt x="141855" y="691022"/>
                  </a:lnTo>
                  <a:lnTo>
                    <a:pt x="138128" y="687778"/>
                  </a:lnTo>
                  <a:lnTo>
                    <a:pt x="29560" y="587956"/>
                  </a:lnTo>
                  <a:lnTo>
                    <a:pt x="138625" y="469168"/>
                  </a:lnTo>
                  <a:lnTo>
                    <a:pt x="147043" y="469168"/>
                  </a:lnTo>
                  <a:lnTo>
                    <a:pt x="144098" y="473909"/>
                  </a:lnTo>
                  <a:lnTo>
                    <a:pt x="40245" y="587207"/>
                  </a:lnTo>
                  <a:lnTo>
                    <a:pt x="143097" y="681789"/>
                  </a:lnTo>
                  <a:lnTo>
                    <a:pt x="146957" y="687139"/>
                  </a:lnTo>
                  <a:lnTo>
                    <a:pt x="148442" y="693331"/>
                  </a:lnTo>
                  <a:lnTo>
                    <a:pt x="147506" y="699616"/>
                  </a:lnTo>
                  <a:lnTo>
                    <a:pt x="144702" y="704249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26" name="object 9">
            <a:extLst>
              <a:ext uri="{FF2B5EF4-FFF2-40B4-BE49-F238E27FC236}">
                <a16:creationId xmlns:a16="http://schemas.microsoft.com/office/drawing/2014/main" id="{B09ACB15-04A5-4498-A622-B67CCA02BD22}"/>
              </a:ext>
            </a:extLst>
          </p:cNvPr>
          <p:cNvSpPr txBox="1">
            <a:spLocks/>
          </p:cNvSpPr>
          <p:nvPr/>
        </p:nvSpPr>
        <p:spPr>
          <a:xfrm>
            <a:off x="4522373" y="4373993"/>
            <a:ext cx="7051463" cy="399254"/>
          </a:xfrm>
          <a:prstGeom prst="rect">
            <a:avLst/>
          </a:prstGeom>
        </p:spPr>
        <p:txBody>
          <a:bodyPr vert="horz" wrap="square" lIns="0" tIns="90593" rIns="0" bIns="0" rtlCol="0">
            <a:spAutoFit/>
          </a:bodyPr>
          <a:lstStyle>
            <a:lvl1pPr>
              <a:defRPr sz="4800" b="1" i="0">
                <a:solidFill>
                  <a:srgbClr val="09417D"/>
                </a:solidFill>
                <a:latin typeface="Verdana"/>
                <a:ea typeface="+mj-ea"/>
                <a:cs typeface="Verdana"/>
              </a:defRPr>
            </a:lvl1pPr>
          </a:lstStyle>
          <a:p>
            <a:pPr lvl="0"/>
            <a:r>
              <a:rPr lang="it-IT" sz="2000" kern="0" spc="-3" dirty="0">
                <a:solidFill>
                  <a:srgbClr val="ED0012"/>
                </a:solidFill>
                <a:cs typeface="+mj-cs"/>
              </a:rPr>
              <a:t>Gestione Progetti </a:t>
            </a: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id="{06E73F62-9AD8-068C-F52E-A0FA9E312FA8}"/>
              </a:ext>
            </a:extLst>
          </p:cNvPr>
          <p:cNvSpPr/>
          <p:nvPr/>
        </p:nvSpPr>
        <p:spPr>
          <a:xfrm>
            <a:off x="0" y="1815188"/>
            <a:ext cx="2785959" cy="870139"/>
          </a:xfrm>
          <a:custGeom>
            <a:avLst/>
            <a:gdLst/>
            <a:ahLst/>
            <a:cxnLst/>
            <a:rect l="l" t="t" r="r" b="b"/>
            <a:pathLst>
              <a:path w="5462905" h="1631950">
                <a:moveTo>
                  <a:pt x="0" y="0"/>
                </a:moveTo>
                <a:lnTo>
                  <a:pt x="5462617" y="0"/>
                </a:lnTo>
                <a:lnTo>
                  <a:pt x="5462617" y="1631349"/>
                </a:lnTo>
                <a:lnTo>
                  <a:pt x="0" y="1631349"/>
                </a:lnTo>
                <a:lnTo>
                  <a:pt x="0" y="0"/>
                </a:lnTo>
                <a:close/>
              </a:path>
            </a:pathLst>
          </a:custGeom>
          <a:solidFill>
            <a:srgbClr val="E42529"/>
          </a:solidFill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29" name="object 10">
            <a:extLst>
              <a:ext uri="{FF2B5EF4-FFF2-40B4-BE49-F238E27FC236}">
                <a16:creationId xmlns:a16="http://schemas.microsoft.com/office/drawing/2014/main" id="{D6550284-439D-4539-467A-0E5F161AD4C7}"/>
              </a:ext>
            </a:extLst>
          </p:cNvPr>
          <p:cNvSpPr txBox="1"/>
          <p:nvPr/>
        </p:nvSpPr>
        <p:spPr>
          <a:xfrm>
            <a:off x="238817" y="2054344"/>
            <a:ext cx="2877281" cy="342893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it-IT" sz="2167" b="1" spc="3" dirty="0">
                <a:solidFill>
                  <a:srgbClr val="FFFFFF"/>
                </a:solidFill>
                <a:latin typeface="Verdana"/>
                <a:cs typeface="Verdana"/>
              </a:rPr>
              <a:t>Cosa fa </a:t>
            </a:r>
            <a:r>
              <a:rPr lang="it-IT" sz="2167" b="1" spc="3" dirty="0" err="1">
                <a:solidFill>
                  <a:srgbClr val="FFFFFF"/>
                </a:solidFill>
                <a:latin typeface="Verdana"/>
                <a:cs typeface="Verdana"/>
              </a:rPr>
              <a:t>Eures</a:t>
            </a:r>
            <a:endParaRPr sz="2167" dirty="0">
              <a:latin typeface="Verdana"/>
              <a:cs typeface="Verdana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93467D2-119E-FA39-CE9F-FC0CB91EF41C}"/>
              </a:ext>
            </a:extLst>
          </p:cNvPr>
          <p:cNvSpPr txBox="1"/>
          <p:nvPr/>
        </p:nvSpPr>
        <p:spPr>
          <a:xfrm>
            <a:off x="4687679" y="1236624"/>
            <a:ext cx="6118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spc="33" dirty="0">
                <a:solidFill>
                  <a:srgbClr val="09417D"/>
                </a:solidFill>
                <a:latin typeface="Arial"/>
                <a:ea typeface="+mn-ea"/>
                <a:cs typeface="Arial"/>
              </a:rPr>
              <a:t>Organizzazione e partecipazione ad eventi informativi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spc="33" dirty="0">
                <a:solidFill>
                  <a:srgbClr val="09417D"/>
                </a:solidFill>
                <a:latin typeface="Arial"/>
                <a:ea typeface="+mn-ea"/>
                <a:cs typeface="Arial"/>
              </a:rPr>
              <a:t>Consulenza individuale e di gruppo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spc="33" dirty="0">
                <a:solidFill>
                  <a:srgbClr val="09417D"/>
                </a:solidFill>
                <a:latin typeface="Arial"/>
                <a:ea typeface="+mn-ea"/>
                <a:cs typeface="Arial"/>
              </a:rPr>
              <a:t>Laboratori dedicati a vivere e lavorare in Europa</a:t>
            </a:r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356A264-A006-7F01-E59A-3F9A4EA77968}"/>
              </a:ext>
            </a:extLst>
          </p:cNvPr>
          <p:cNvSpPr txBox="1"/>
          <p:nvPr/>
        </p:nvSpPr>
        <p:spPr>
          <a:xfrm>
            <a:off x="4210971" y="4921607"/>
            <a:ext cx="4711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pc="33" dirty="0">
                <a:solidFill>
                  <a:srgbClr val="09417D"/>
                </a:solidFill>
                <a:latin typeface="Arial"/>
                <a:cs typeface="Arial"/>
              </a:rPr>
              <a:t>Informazione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pc="33" dirty="0">
                <a:solidFill>
                  <a:srgbClr val="09417D"/>
                </a:solidFill>
                <a:latin typeface="Arial"/>
                <a:cs typeface="Arial"/>
              </a:rPr>
              <a:t>Placement e gestione pratiche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pc="33" dirty="0">
                <a:solidFill>
                  <a:srgbClr val="09417D"/>
                </a:solidFill>
                <a:latin typeface="Arial"/>
                <a:cs typeface="Arial"/>
              </a:rPr>
              <a:t>Assistenza post Partenza </a:t>
            </a:r>
          </a:p>
          <a:p>
            <a:endParaRPr lang="it-IT" dirty="0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78BB345-9BB4-6543-69FD-224968F2C40F}"/>
              </a:ext>
            </a:extLst>
          </p:cNvPr>
          <p:cNvSpPr txBox="1"/>
          <p:nvPr/>
        </p:nvSpPr>
        <p:spPr>
          <a:xfrm>
            <a:off x="4687679" y="3149058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800" b="0" spc="33" dirty="0">
                <a:solidFill>
                  <a:srgbClr val="09417D"/>
                </a:solidFill>
                <a:latin typeface="Arial"/>
                <a:cs typeface="Arial"/>
              </a:rPr>
              <a:t>Recruiting day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800" b="0" spc="33" dirty="0">
                <a:solidFill>
                  <a:srgbClr val="09417D"/>
                </a:solidFill>
                <a:latin typeface="Arial"/>
                <a:cs typeface="Arial"/>
              </a:rPr>
              <a:t>Selezioni </a:t>
            </a:r>
          </a:p>
        </p:txBody>
      </p:sp>
      <p:sp>
        <p:nvSpPr>
          <p:cNvPr id="35" name="object 9">
            <a:extLst>
              <a:ext uri="{FF2B5EF4-FFF2-40B4-BE49-F238E27FC236}">
                <a16:creationId xmlns:a16="http://schemas.microsoft.com/office/drawing/2014/main" id="{05A18F87-28AB-20D4-DA75-EB1E8B108E3B}"/>
              </a:ext>
            </a:extLst>
          </p:cNvPr>
          <p:cNvSpPr txBox="1">
            <a:spLocks/>
          </p:cNvSpPr>
          <p:nvPr/>
        </p:nvSpPr>
        <p:spPr>
          <a:xfrm>
            <a:off x="4576596" y="2538737"/>
            <a:ext cx="6940253" cy="399254"/>
          </a:xfrm>
          <a:prstGeom prst="rect">
            <a:avLst/>
          </a:prstGeom>
        </p:spPr>
        <p:txBody>
          <a:bodyPr vert="horz" wrap="square" lIns="0" tIns="9059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it-IT" sz="2000" b="1" kern="0" spc="-3" dirty="0">
                <a:solidFill>
                  <a:srgbClr val="ED0012"/>
                </a:solidFill>
                <a:latin typeface="Verdana"/>
              </a:rPr>
              <a:t>Reclutamenti</a:t>
            </a:r>
            <a:endParaRPr lang="it-IT" sz="1600" spc="33" dirty="0">
              <a:solidFill>
                <a:srgbClr val="09417D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63209" y="3"/>
            <a:ext cx="8628803" cy="6858000"/>
          </a:xfrm>
          <a:custGeom>
            <a:avLst/>
            <a:gdLst/>
            <a:ahLst/>
            <a:cxnLst/>
            <a:rect l="l" t="t" r="r" b="b"/>
            <a:pathLst>
              <a:path w="12943205" h="10287000">
                <a:moveTo>
                  <a:pt x="0" y="10286999"/>
                </a:moveTo>
                <a:lnTo>
                  <a:pt x="12943186" y="10286999"/>
                </a:lnTo>
                <a:lnTo>
                  <a:pt x="12943186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2F59A2"/>
          </a:solidFill>
        </p:spPr>
        <p:txBody>
          <a:bodyPr wrap="square" lIns="0" tIns="0" rIns="0" bIns="0" rtlCol="0"/>
          <a:lstStyle/>
          <a:p>
            <a:pPr lvl="0"/>
            <a:endParaRPr lang="it-IT" sz="1200" dirty="0"/>
          </a:p>
        </p:txBody>
      </p:sp>
      <p:sp>
        <p:nvSpPr>
          <p:cNvPr id="3" name="object 3"/>
          <p:cNvSpPr/>
          <p:nvPr/>
        </p:nvSpPr>
        <p:spPr>
          <a:xfrm>
            <a:off x="3832837" y="333791"/>
            <a:ext cx="2279650" cy="3543698"/>
          </a:xfrm>
          <a:custGeom>
            <a:avLst/>
            <a:gdLst/>
            <a:ahLst/>
            <a:cxnLst/>
            <a:rect l="l" t="t" r="r" b="b"/>
            <a:pathLst>
              <a:path w="3419475" h="7494905">
                <a:moveTo>
                  <a:pt x="3262991" y="7494872"/>
                </a:moveTo>
                <a:lnTo>
                  <a:pt x="156388" y="7494872"/>
                </a:lnTo>
                <a:lnTo>
                  <a:pt x="107033" y="7486906"/>
                </a:lnTo>
                <a:lnTo>
                  <a:pt x="64112" y="7464738"/>
                </a:lnTo>
                <a:lnTo>
                  <a:pt x="30230" y="7430965"/>
                </a:lnTo>
                <a:lnTo>
                  <a:pt x="7991" y="7388182"/>
                </a:lnTo>
                <a:lnTo>
                  <a:pt x="0" y="7338985"/>
                </a:lnTo>
                <a:lnTo>
                  <a:pt x="0" y="155887"/>
                </a:lnTo>
                <a:lnTo>
                  <a:pt x="7991" y="106690"/>
                </a:lnTo>
                <a:lnTo>
                  <a:pt x="30230" y="63907"/>
                </a:lnTo>
                <a:lnTo>
                  <a:pt x="64112" y="30134"/>
                </a:lnTo>
                <a:lnTo>
                  <a:pt x="107033" y="7966"/>
                </a:lnTo>
                <a:lnTo>
                  <a:pt x="156388" y="0"/>
                </a:lnTo>
                <a:lnTo>
                  <a:pt x="3262991" y="0"/>
                </a:lnTo>
                <a:lnTo>
                  <a:pt x="3312346" y="7966"/>
                </a:lnTo>
                <a:lnTo>
                  <a:pt x="3355267" y="30134"/>
                </a:lnTo>
                <a:lnTo>
                  <a:pt x="3389149" y="63907"/>
                </a:lnTo>
                <a:lnTo>
                  <a:pt x="3411388" y="106690"/>
                </a:lnTo>
                <a:lnTo>
                  <a:pt x="3419379" y="155887"/>
                </a:lnTo>
                <a:lnTo>
                  <a:pt x="3419379" y="7338985"/>
                </a:lnTo>
                <a:lnTo>
                  <a:pt x="3411388" y="7388182"/>
                </a:lnTo>
                <a:lnTo>
                  <a:pt x="3389149" y="7430965"/>
                </a:lnTo>
                <a:lnTo>
                  <a:pt x="3355267" y="7464738"/>
                </a:lnTo>
                <a:lnTo>
                  <a:pt x="3312346" y="7486906"/>
                </a:lnTo>
                <a:lnTo>
                  <a:pt x="3262991" y="7494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" name="object 4"/>
          <p:cNvSpPr/>
          <p:nvPr/>
        </p:nvSpPr>
        <p:spPr>
          <a:xfrm>
            <a:off x="6703511" y="333791"/>
            <a:ext cx="2279650" cy="3536938"/>
          </a:xfrm>
          <a:custGeom>
            <a:avLst/>
            <a:gdLst/>
            <a:ahLst/>
            <a:cxnLst/>
            <a:rect l="l" t="t" r="r" b="b"/>
            <a:pathLst>
              <a:path w="3419475" h="3646170">
                <a:moveTo>
                  <a:pt x="3262991" y="3645669"/>
                </a:moveTo>
                <a:lnTo>
                  <a:pt x="156388" y="3645669"/>
                </a:lnTo>
                <a:lnTo>
                  <a:pt x="107033" y="3637681"/>
                </a:lnTo>
                <a:lnTo>
                  <a:pt x="64112" y="3615454"/>
                </a:lnTo>
                <a:lnTo>
                  <a:pt x="30230" y="3581590"/>
                </a:lnTo>
                <a:lnTo>
                  <a:pt x="7991" y="3538691"/>
                </a:lnTo>
                <a:lnTo>
                  <a:pt x="0" y="3489362"/>
                </a:lnTo>
                <a:lnTo>
                  <a:pt x="0" y="156307"/>
                </a:lnTo>
                <a:lnTo>
                  <a:pt x="7991" y="106977"/>
                </a:lnTo>
                <a:lnTo>
                  <a:pt x="30230" y="64079"/>
                </a:lnTo>
                <a:lnTo>
                  <a:pt x="64112" y="30215"/>
                </a:lnTo>
                <a:lnTo>
                  <a:pt x="107033" y="7987"/>
                </a:lnTo>
                <a:lnTo>
                  <a:pt x="156388" y="0"/>
                </a:lnTo>
                <a:lnTo>
                  <a:pt x="3262991" y="0"/>
                </a:lnTo>
                <a:lnTo>
                  <a:pt x="3312346" y="7987"/>
                </a:lnTo>
                <a:lnTo>
                  <a:pt x="3355267" y="30215"/>
                </a:lnTo>
                <a:lnTo>
                  <a:pt x="3389149" y="64079"/>
                </a:lnTo>
                <a:lnTo>
                  <a:pt x="3411388" y="106977"/>
                </a:lnTo>
                <a:lnTo>
                  <a:pt x="3419379" y="156307"/>
                </a:lnTo>
                <a:lnTo>
                  <a:pt x="3419379" y="3489362"/>
                </a:lnTo>
                <a:lnTo>
                  <a:pt x="3411388" y="3538691"/>
                </a:lnTo>
                <a:lnTo>
                  <a:pt x="3389149" y="3581590"/>
                </a:lnTo>
                <a:lnTo>
                  <a:pt x="3355267" y="3615454"/>
                </a:lnTo>
                <a:lnTo>
                  <a:pt x="3312346" y="3637681"/>
                </a:lnTo>
                <a:lnTo>
                  <a:pt x="3262991" y="3645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" name="object 6"/>
          <p:cNvSpPr/>
          <p:nvPr/>
        </p:nvSpPr>
        <p:spPr>
          <a:xfrm>
            <a:off x="9594407" y="325644"/>
            <a:ext cx="2279650" cy="3543697"/>
          </a:xfrm>
          <a:custGeom>
            <a:avLst/>
            <a:gdLst/>
            <a:ahLst/>
            <a:cxnLst/>
            <a:rect l="l" t="t" r="r" b="b"/>
            <a:pathLst>
              <a:path w="3419475" h="7494905">
                <a:moveTo>
                  <a:pt x="3262991" y="7494872"/>
                </a:moveTo>
                <a:lnTo>
                  <a:pt x="156388" y="7494872"/>
                </a:lnTo>
                <a:lnTo>
                  <a:pt x="107033" y="7486906"/>
                </a:lnTo>
                <a:lnTo>
                  <a:pt x="64112" y="7464738"/>
                </a:lnTo>
                <a:lnTo>
                  <a:pt x="30230" y="7430965"/>
                </a:lnTo>
                <a:lnTo>
                  <a:pt x="7991" y="7388182"/>
                </a:lnTo>
                <a:lnTo>
                  <a:pt x="0" y="7338985"/>
                </a:lnTo>
                <a:lnTo>
                  <a:pt x="0" y="155887"/>
                </a:lnTo>
                <a:lnTo>
                  <a:pt x="7991" y="106690"/>
                </a:lnTo>
                <a:lnTo>
                  <a:pt x="30230" y="63907"/>
                </a:lnTo>
                <a:lnTo>
                  <a:pt x="64112" y="30134"/>
                </a:lnTo>
                <a:lnTo>
                  <a:pt x="107033" y="7966"/>
                </a:lnTo>
                <a:lnTo>
                  <a:pt x="156388" y="0"/>
                </a:lnTo>
                <a:lnTo>
                  <a:pt x="3262991" y="0"/>
                </a:lnTo>
                <a:lnTo>
                  <a:pt x="3312346" y="7966"/>
                </a:lnTo>
                <a:lnTo>
                  <a:pt x="3355267" y="30134"/>
                </a:lnTo>
                <a:lnTo>
                  <a:pt x="3389149" y="63907"/>
                </a:lnTo>
                <a:lnTo>
                  <a:pt x="3411388" y="106690"/>
                </a:lnTo>
                <a:lnTo>
                  <a:pt x="3419379" y="155887"/>
                </a:lnTo>
                <a:lnTo>
                  <a:pt x="3419379" y="7338985"/>
                </a:lnTo>
                <a:lnTo>
                  <a:pt x="3411388" y="7388182"/>
                </a:lnTo>
                <a:lnTo>
                  <a:pt x="3389149" y="7430965"/>
                </a:lnTo>
                <a:lnTo>
                  <a:pt x="3355267" y="7464738"/>
                </a:lnTo>
                <a:lnTo>
                  <a:pt x="3312346" y="7486906"/>
                </a:lnTo>
                <a:lnTo>
                  <a:pt x="3262991" y="7494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8" name="object 8"/>
          <p:cNvSpPr/>
          <p:nvPr/>
        </p:nvSpPr>
        <p:spPr>
          <a:xfrm>
            <a:off x="0" y="3"/>
            <a:ext cx="3563620" cy="6858000"/>
          </a:xfrm>
          <a:custGeom>
            <a:avLst/>
            <a:gdLst/>
            <a:ahLst/>
            <a:cxnLst/>
            <a:rect l="l" t="t" r="r" b="b"/>
            <a:pathLst>
              <a:path w="5345430" h="10287000">
                <a:moveTo>
                  <a:pt x="0" y="0"/>
                </a:moveTo>
                <a:lnTo>
                  <a:pt x="5344811" y="0"/>
                </a:lnTo>
                <a:lnTo>
                  <a:pt x="5344811" y="10286755"/>
                </a:lnTo>
                <a:lnTo>
                  <a:pt x="0" y="1028675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D4C45673-3B0B-4A8D-BA74-26B857A2CC5D}"/>
              </a:ext>
            </a:extLst>
          </p:cNvPr>
          <p:cNvGrpSpPr/>
          <p:nvPr/>
        </p:nvGrpSpPr>
        <p:grpSpPr>
          <a:xfrm>
            <a:off x="0" y="3773724"/>
            <a:ext cx="3768925" cy="644737"/>
            <a:chOff x="1687" y="5675268"/>
            <a:chExt cx="5653388" cy="967105"/>
          </a:xfrm>
        </p:grpSpPr>
        <p:sp>
          <p:nvSpPr>
            <p:cNvPr id="9" name="object 9"/>
            <p:cNvSpPr/>
            <p:nvPr/>
          </p:nvSpPr>
          <p:spPr>
            <a:xfrm>
              <a:off x="1672355" y="5675268"/>
              <a:ext cx="3982720" cy="967105"/>
            </a:xfrm>
            <a:custGeom>
              <a:avLst/>
              <a:gdLst/>
              <a:ahLst/>
              <a:cxnLst/>
              <a:rect l="l" t="t" r="r" b="b"/>
              <a:pathLst>
                <a:path w="3982720" h="967104">
                  <a:moveTo>
                    <a:pt x="3501575" y="966860"/>
                  </a:moveTo>
                  <a:lnTo>
                    <a:pt x="64176" y="966860"/>
                  </a:lnTo>
                  <a:lnTo>
                    <a:pt x="61343" y="966287"/>
                  </a:lnTo>
                  <a:lnTo>
                    <a:pt x="29298" y="944498"/>
                  </a:lnTo>
                  <a:lnTo>
                    <a:pt x="7833" y="912299"/>
                  </a:lnTo>
                  <a:lnTo>
                    <a:pt x="0" y="873058"/>
                  </a:lnTo>
                  <a:lnTo>
                    <a:pt x="0" y="101239"/>
                  </a:lnTo>
                  <a:lnTo>
                    <a:pt x="7985" y="61999"/>
                  </a:lnTo>
                  <a:lnTo>
                    <a:pt x="29705" y="29800"/>
                  </a:lnTo>
                  <a:lnTo>
                    <a:pt x="61800" y="8011"/>
                  </a:lnTo>
                  <a:lnTo>
                    <a:pt x="100915" y="0"/>
                  </a:lnTo>
                  <a:lnTo>
                    <a:pt x="3463695" y="0"/>
                  </a:lnTo>
                  <a:lnTo>
                    <a:pt x="3517104" y="15614"/>
                  </a:lnTo>
                  <a:lnTo>
                    <a:pt x="3949828" y="412580"/>
                  </a:lnTo>
                  <a:lnTo>
                    <a:pt x="3974243" y="447381"/>
                  </a:lnTo>
                  <a:lnTo>
                    <a:pt x="3982382" y="487693"/>
                  </a:lnTo>
                  <a:lnTo>
                    <a:pt x="3974243" y="528005"/>
                  </a:lnTo>
                  <a:lnTo>
                    <a:pt x="3949828" y="562807"/>
                  </a:lnTo>
                  <a:lnTo>
                    <a:pt x="3533143" y="947083"/>
                  </a:lnTo>
                  <a:lnTo>
                    <a:pt x="3517714" y="958684"/>
                  </a:lnTo>
                  <a:lnTo>
                    <a:pt x="3501575" y="966860"/>
                  </a:lnTo>
                  <a:close/>
                </a:path>
              </a:pathLst>
            </a:custGeom>
            <a:solidFill>
              <a:srgbClr val="EC1B24"/>
            </a:solidFill>
          </p:spPr>
          <p:txBody>
            <a:bodyPr wrap="square" lIns="0" tIns="0" rIns="0" bIns="0" rtlCol="0"/>
            <a:lstStyle/>
            <a:p>
              <a:endParaRPr sz="1200"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687" y="5675268"/>
              <a:ext cx="3985260" cy="967105"/>
            </a:xfrm>
            <a:custGeom>
              <a:avLst/>
              <a:gdLst/>
              <a:ahLst/>
              <a:cxnLst/>
              <a:rect l="l" t="t" r="r" b="b"/>
              <a:pathLst>
                <a:path w="3985260" h="967104">
                  <a:moveTo>
                    <a:pt x="3984756" y="966861"/>
                  </a:moveTo>
                  <a:lnTo>
                    <a:pt x="95465" y="966861"/>
                  </a:lnTo>
                  <a:lnTo>
                    <a:pt x="77829" y="963295"/>
                  </a:lnTo>
                  <a:lnTo>
                    <a:pt x="37172" y="935684"/>
                  </a:lnTo>
                  <a:lnTo>
                    <a:pt x="9938" y="894883"/>
                  </a:lnTo>
                  <a:lnTo>
                    <a:pt x="0" y="845158"/>
                  </a:lnTo>
                  <a:lnTo>
                    <a:pt x="0" y="0"/>
                  </a:lnTo>
                  <a:lnTo>
                    <a:pt x="3984756" y="0"/>
                  </a:lnTo>
                  <a:lnTo>
                    <a:pt x="3984756" y="966861"/>
                  </a:lnTo>
                  <a:close/>
                </a:path>
              </a:pathLst>
            </a:custGeom>
            <a:solidFill>
              <a:srgbClr val="EC1B24"/>
            </a:solidFill>
          </p:spPr>
          <p:txBody>
            <a:bodyPr wrap="square" lIns="0" tIns="0" rIns="0" bIns="0" rtlCol="0"/>
            <a:lstStyle/>
            <a:p>
              <a:endParaRPr sz="1200" dirty="0"/>
            </a:p>
          </p:txBody>
        </p:sp>
      </p:grpSp>
      <p:sp>
        <p:nvSpPr>
          <p:cNvPr id="13" name="object 13"/>
          <p:cNvSpPr/>
          <p:nvPr/>
        </p:nvSpPr>
        <p:spPr>
          <a:xfrm>
            <a:off x="0" y="4780119"/>
            <a:ext cx="2396913" cy="2078143"/>
          </a:xfrm>
          <a:custGeom>
            <a:avLst/>
            <a:gdLst/>
            <a:ahLst/>
            <a:cxnLst/>
            <a:rect l="l" t="t" r="r" b="b"/>
            <a:pathLst>
              <a:path w="3595370" h="3117215">
                <a:moveTo>
                  <a:pt x="2296349" y="0"/>
                </a:moveTo>
                <a:lnTo>
                  <a:pt x="1888078" y="859693"/>
                </a:lnTo>
                <a:lnTo>
                  <a:pt x="1932988" y="876724"/>
                </a:lnTo>
                <a:lnTo>
                  <a:pt x="1977449" y="894523"/>
                </a:lnTo>
                <a:lnTo>
                  <a:pt x="2021456" y="913082"/>
                </a:lnTo>
                <a:lnTo>
                  <a:pt x="2065002" y="932389"/>
                </a:lnTo>
                <a:lnTo>
                  <a:pt x="2108081" y="952437"/>
                </a:lnTo>
                <a:lnTo>
                  <a:pt x="2150687" y="973216"/>
                </a:lnTo>
                <a:lnTo>
                  <a:pt x="2192812" y="994715"/>
                </a:lnTo>
                <a:lnTo>
                  <a:pt x="2234452" y="1016927"/>
                </a:lnTo>
                <a:lnTo>
                  <a:pt x="2275598" y="1039841"/>
                </a:lnTo>
                <a:lnTo>
                  <a:pt x="2316246" y="1063448"/>
                </a:lnTo>
                <a:lnTo>
                  <a:pt x="2356388" y="1087738"/>
                </a:lnTo>
                <a:lnTo>
                  <a:pt x="2396019" y="1112703"/>
                </a:lnTo>
                <a:lnTo>
                  <a:pt x="2435132" y="1138333"/>
                </a:lnTo>
                <a:lnTo>
                  <a:pt x="2473720" y="1164617"/>
                </a:lnTo>
                <a:lnTo>
                  <a:pt x="2511777" y="1191548"/>
                </a:lnTo>
                <a:lnTo>
                  <a:pt x="2549297" y="1219116"/>
                </a:lnTo>
                <a:lnTo>
                  <a:pt x="2586274" y="1247310"/>
                </a:lnTo>
                <a:lnTo>
                  <a:pt x="2622701" y="1276122"/>
                </a:lnTo>
                <a:lnTo>
                  <a:pt x="2658572" y="1305543"/>
                </a:lnTo>
                <a:lnTo>
                  <a:pt x="2693880" y="1335562"/>
                </a:lnTo>
                <a:lnTo>
                  <a:pt x="2728620" y="1366171"/>
                </a:lnTo>
                <a:lnTo>
                  <a:pt x="2762784" y="1397360"/>
                </a:lnTo>
                <a:lnTo>
                  <a:pt x="2796366" y="1429120"/>
                </a:lnTo>
                <a:lnTo>
                  <a:pt x="2829361" y="1461441"/>
                </a:lnTo>
                <a:lnTo>
                  <a:pt x="2861761" y="1494314"/>
                </a:lnTo>
                <a:lnTo>
                  <a:pt x="2893561" y="1527729"/>
                </a:lnTo>
                <a:lnTo>
                  <a:pt x="2924753" y="1561677"/>
                </a:lnTo>
                <a:lnTo>
                  <a:pt x="2955332" y="1596149"/>
                </a:lnTo>
                <a:lnTo>
                  <a:pt x="2985292" y="1631135"/>
                </a:lnTo>
                <a:lnTo>
                  <a:pt x="3014625" y="1666626"/>
                </a:lnTo>
                <a:lnTo>
                  <a:pt x="3043326" y="1702612"/>
                </a:lnTo>
                <a:lnTo>
                  <a:pt x="3071388" y="1739084"/>
                </a:lnTo>
                <a:lnTo>
                  <a:pt x="3098805" y="1776033"/>
                </a:lnTo>
                <a:lnTo>
                  <a:pt x="3125570" y="1813449"/>
                </a:lnTo>
                <a:lnTo>
                  <a:pt x="3151678" y="1851322"/>
                </a:lnTo>
                <a:lnTo>
                  <a:pt x="3177121" y="1889644"/>
                </a:lnTo>
                <a:lnTo>
                  <a:pt x="3201893" y="1928405"/>
                </a:lnTo>
                <a:lnTo>
                  <a:pt x="3225989" y="1967595"/>
                </a:lnTo>
                <a:lnTo>
                  <a:pt x="3249402" y="2007206"/>
                </a:lnTo>
                <a:lnTo>
                  <a:pt x="3272124" y="2047227"/>
                </a:lnTo>
                <a:lnTo>
                  <a:pt x="3294151" y="2087649"/>
                </a:lnTo>
                <a:lnTo>
                  <a:pt x="3315475" y="2128463"/>
                </a:lnTo>
                <a:lnTo>
                  <a:pt x="3336091" y="2169660"/>
                </a:lnTo>
                <a:lnTo>
                  <a:pt x="3355992" y="2211230"/>
                </a:lnTo>
                <a:lnTo>
                  <a:pt x="3375171" y="2253163"/>
                </a:lnTo>
                <a:lnTo>
                  <a:pt x="3393622" y="2295451"/>
                </a:lnTo>
                <a:lnTo>
                  <a:pt x="3411339" y="2338083"/>
                </a:lnTo>
                <a:lnTo>
                  <a:pt x="3428316" y="2381051"/>
                </a:lnTo>
                <a:lnTo>
                  <a:pt x="3444546" y="2424345"/>
                </a:lnTo>
                <a:lnTo>
                  <a:pt x="3460022" y="2467955"/>
                </a:lnTo>
                <a:lnTo>
                  <a:pt x="3474739" y="2511872"/>
                </a:lnTo>
                <a:lnTo>
                  <a:pt x="3488690" y="2556088"/>
                </a:lnTo>
                <a:lnTo>
                  <a:pt x="3501869" y="2600591"/>
                </a:lnTo>
                <a:lnTo>
                  <a:pt x="3514269" y="2645374"/>
                </a:lnTo>
                <a:lnTo>
                  <a:pt x="3525885" y="2690426"/>
                </a:lnTo>
                <a:lnTo>
                  <a:pt x="3536709" y="2735738"/>
                </a:lnTo>
                <a:lnTo>
                  <a:pt x="3546735" y="2781301"/>
                </a:lnTo>
                <a:lnTo>
                  <a:pt x="3555957" y="2827105"/>
                </a:lnTo>
                <a:lnTo>
                  <a:pt x="3564368" y="2873141"/>
                </a:lnTo>
                <a:lnTo>
                  <a:pt x="3571963" y="2919399"/>
                </a:lnTo>
                <a:lnTo>
                  <a:pt x="3578735" y="2965871"/>
                </a:lnTo>
                <a:lnTo>
                  <a:pt x="3584677" y="3012546"/>
                </a:lnTo>
                <a:lnTo>
                  <a:pt x="3589784" y="3059415"/>
                </a:lnTo>
                <a:lnTo>
                  <a:pt x="3594048" y="3106469"/>
                </a:lnTo>
                <a:lnTo>
                  <a:pt x="3594797" y="3116822"/>
                </a:lnTo>
                <a:lnTo>
                  <a:pt x="0" y="3116822"/>
                </a:lnTo>
                <a:lnTo>
                  <a:pt x="0" y="886931"/>
                </a:lnTo>
                <a:lnTo>
                  <a:pt x="4202" y="885204"/>
                </a:lnTo>
                <a:lnTo>
                  <a:pt x="47058" y="868461"/>
                </a:lnTo>
                <a:lnTo>
                  <a:pt x="90235" y="852460"/>
                </a:lnTo>
                <a:lnTo>
                  <a:pt x="133724" y="837205"/>
                </a:lnTo>
                <a:lnTo>
                  <a:pt x="177517" y="822703"/>
                </a:lnTo>
                <a:lnTo>
                  <a:pt x="221603" y="808961"/>
                </a:lnTo>
                <a:lnTo>
                  <a:pt x="265973" y="795985"/>
                </a:lnTo>
                <a:lnTo>
                  <a:pt x="310619" y="783780"/>
                </a:lnTo>
                <a:lnTo>
                  <a:pt x="355530" y="772354"/>
                </a:lnTo>
                <a:lnTo>
                  <a:pt x="400697" y="761712"/>
                </a:lnTo>
                <a:lnTo>
                  <a:pt x="446112" y="751860"/>
                </a:lnTo>
                <a:lnTo>
                  <a:pt x="491764" y="742805"/>
                </a:lnTo>
                <a:lnTo>
                  <a:pt x="537645" y="734553"/>
                </a:lnTo>
                <a:lnTo>
                  <a:pt x="583745" y="727110"/>
                </a:lnTo>
                <a:lnTo>
                  <a:pt x="630055" y="720483"/>
                </a:lnTo>
                <a:lnTo>
                  <a:pt x="676565" y="714677"/>
                </a:lnTo>
                <a:lnTo>
                  <a:pt x="723267" y="709699"/>
                </a:lnTo>
                <a:lnTo>
                  <a:pt x="770151" y="705554"/>
                </a:lnTo>
                <a:lnTo>
                  <a:pt x="817207" y="702250"/>
                </a:lnTo>
                <a:lnTo>
                  <a:pt x="864426" y="699793"/>
                </a:lnTo>
                <a:lnTo>
                  <a:pt x="911799" y="698188"/>
                </a:lnTo>
                <a:lnTo>
                  <a:pt x="959318" y="697442"/>
                </a:lnTo>
                <a:lnTo>
                  <a:pt x="1006971" y="697561"/>
                </a:lnTo>
                <a:lnTo>
                  <a:pt x="22963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object 17"/>
          <p:cNvSpPr txBox="1"/>
          <p:nvPr/>
        </p:nvSpPr>
        <p:spPr>
          <a:xfrm>
            <a:off x="9782283" y="474823"/>
            <a:ext cx="1965537" cy="1651392"/>
          </a:xfrm>
          <a:prstGeom prst="rect">
            <a:avLst/>
          </a:prstGeom>
        </p:spPr>
        <p:txBody>
          <a:bodyPr vert="horz" wrap="square" lIns="0" tIns="19473" rIns="0" bIns="0" rtlCol="0">
            <a:spAutoFit/>
          </a:bodyPr>
          <a:lstStyle/>
          <a:p>
            <a:pPr marL="8467" marR="3387">
              <a:lnSpc>
                <a:spcPts val="1807"/>
              </a:lnSpc>
              <a:spcBef>
                <a:spcPts val="153"/>
              </a:spcBef>
            </a:pPr>
            <a:r>
              <a:rPr lang="it-IT" b="1" spc="-3" dirty="0">
                <a:solidFill>
                  <a:srgbClr val="ED00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Belgio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Ingegneristico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Sanitario 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Informatico</a:t>
            </a: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104" y="1185277"/>
            <a:ext cx="2600057" cy="247229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977554" y="521089"/>
            <a:ext cx="1972733" cy="350865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Germania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Ingegneristico </a:t>
            </a:r>
          </a:p>
          <a:p>
            <a:pPr lvl="0">
              <a:lnSpc>
                <a:spcPct val="200000"/>
              </a:lnSpc>
            </a:pPr>
            <a:r>
              <a:rPr lang="it-IT" sz="16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Hospitality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Ristorazione 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Sanitario 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Logistico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Informatico</a:t>
            </a:r>
          </a:p>
          <a:p>
            <a:pPr marL="8467" marR="3387">
              <a:lnSpc>
                <a:spcPts val="1800"/>
              </a:lnSpc>
              <a:spcBef>
                <a:spcPts val="160"/>
              </a:spcBef>
            </a:pPr>
            <a:endParaRPr lang="it-IT" sz="1533" b="1" spc="-3" dirty="0">
              <a:solidFill>
                <a:srgbClr val="ED0012"/>
              </a:solidFill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7374" y="3853107"/>
            <a:ext cx="2506557" cy="388205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lang="it-IT" sz="2467" b="1" spc="-23" dirty="0">
                <a:solidFill>
                  <a:srgbClr val="FFFFFF"/>
                </a:solidFill>
                <a:latin typeface="Verdana"/>
                <a:cs typeface="Verdana"/>
              </a:rPr>
              <a:t>Quali Paesi?</a:t>
            </a:r>
            <a:endParaRPr sz="2467" dirty="0">
              <a:latin typeface="Verdana"/>
              <a:cs typeface="Verdana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2799BBB-E8C7-41B5-B40F-E981CF88051A}"/>
              </a:ext>
            </a:extLst>
          </p:cNvPr>
          <p:cNvGrpSpPr/>
          <p:nvPr/>
        </p:nvGrpSpPr>
        <p:grpSpPr>
          <a:xfrm>
            <a:off x="0" y="4740832"/>
            <a:ext cx="11874057" cy="2117513"/>
            <a:chOff x="0" y="7111247"/>
            <a:chExt cx="17811085" cy="317627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48936" y="9448806"/>
              <a:ext cx="1962149" cy="704849"/>
            </a:xfrm>
            <a:prstGeom prst="rect">
              <a:avLst/>
            </a:prstGeom>
          </p:spPr>
        </p:pic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7375EBED-484B-4D8E-9AF5-69B8539E51C9}"/>
                </a:ext>
              </a:extLst>
            </p:cNvPr>
            <p:cNvGrpSpPr/>
            <p:nvPr/>
          </p:nvGrpSpPr>
          <p:grpSpPr>
            <a:xfrm>
              <a:off x="0" y="7111247"/>
              <a:ext cx="3655060" cy="3176270"/>
              <a:chOff x="0" y="7111247"/>
              <a:chExt cx="3655060" cy="3176270"/>
            </a:xfrm>
          </p:grpSpPr>
          <p:sp>
            <p:nvSpPr>
              <p:cNvPr id="29" name="object 5">
                <a:extLst>
                  <a:ext uri="{FF2B5EF4-FFF2-40B4-BE49-F238E27FC236}">
                    <a16:creationId xmlns:a16="http://schemas.microsoft.com/office/drawing/2014/main" id="{6F2E1EED-6B6C-45E2-ABF4-12459ED36550}"/>
                  </a:ext>
                </a:extLst>
              </p:cNvPr>
              <p:cNvSpPr/>
              <p:nvPr/>
            </p:nvSpPr>
            <p:spPr>
              <a:xfrm>
                <a:off x="0" y="7170171"/>
                <a:ext cx="3595370" cy="3117215"/>
              </a:xfrm>
              <a:custGeom>
                <a:avLst/>
                <a:gdLst/>
                <a:ahLst/>
                <a:cxnLst/>
                <a:rect l="l" t="t" r="r" b="b"/>
                <a:pathLst>
                  <a:path w="3595370" h="3117215">
                    <a:moveTo>
                      <a:pt x="2296349" y="0"/>
                    </a:moveTo>
                    <a:lnTo>
                      <a:pt x="1888078" y="859693"/>
                    </a:lnTo>
                    <a:lnTo>
                      <a:pt x="1932987" y="876724"/>
                    </a:lnTo>
                    <a:lnTo>
                      <a:pt x="1977449" y="894523"/>
                    </a:lnTo>
                    <a:lnTo>
                      <a:pt x="2021456" y="913082"/>
                    </a:lnTo>
                    <a:lnTo>
                      <a:pt x="2065002" y="932389"/>
                    </a:lnTo>
                    <a:lnTo>
                      <a:pt x="2108081" y="952437"/>
                    </a:lnTo>
                    <a:lnTo>
                      <a:pt x="2150686" y="973216"/>
                    </a:lnTo>
                    <a:lnTo>
                      <a:pt x="2192812" y="994715"/>
                    </a:lnTo>
                    <a:lnTo>
                      <a:pt x="2234451" y="1016927"/>
                    </a:lnTo>
                    <a:lnTo>
                      <a:pt x="2275598" y="1039841"/>
                    </a:lnTo>
                    <a:lnTo>
                      <a:pt x="2316246" y="1063448"/>
                    </a:lnTo>
                    <a:lnTo>
                      <a:pt x="2356388" y="1087738"/>
                    </a:lnTo>
                    <a:lnTo>
                      <a:pt x="2396019" y="1112703"/>
                    </a:lnTo>
                    <a:lnTo>
                      <a:pt x="2435131" y="1138333"/>
                    </a:lnTo>
                    <a:lnTo>
                      <a:pt x="2473719" y="1164617"/>
                    </a:lnTo>
                    <a:lnTo>
                      <a:pt x="2511777" y="1191548"/>
                    </a:lnTo>
                    <a:lnTo>
                      <a:pt x="2549297" y="1219116"/>
                    </a:lnTo>
                    <a:lnTo>
                      <a:pt x="2586274" y="1247310"/>
                    </a:lnTo>
                    <a:lnTo>
                      <a:pt x="2622701" y="1276122"/>
                    </a:lnTo>
                    <a:lnTo>
                      <a:pt x="2658572" y="1305543"/>
                    </a:lnTo>
                    <a:lnTo>
                      <a:pt x="2693880" y="1335562"/>
                    </a:lnTo>
                    <a:lnTo>
                      <a:pt x="2728619" y="1366171"/>
                    </a:lnTo>
                    <a:lnTo>
                      <a:pt x="2762783" y="1397360"/>
                    </a:lnTo>
                    <a:lnTo>
                      <a:pt x="2796366" y="1429120"/>
                    </a:lnTo>
                    <a:lnTo>
                      <a:pt x="2829360" y="1461441"/>
                    </a:lnTo>
                    <a:lnTo>
                      <a:pt x="2861761" y="1494314"/>
                    </a:lnTo>
                    <a:lnTo>
                      <a:pt x="2893560" y="1527729"/>
                    </a:lnTo>
                    <a:lnTo>
                      <a:pt x="2924753" y="1561677"/>
                    </a:lnTo>
                    <a:lnTo>
                      <a:pt x="2955332" y="1596149"/>
                    </a:lnTo>
                    <a:lnTo>
                      <a:pt x="2985291" y="1631135"/>
                    </a:lnTo>
                    <a:lnTo>
                      <a:pt x="3014625" y="1666626"/>
                    </a:lnTo>
                    <a:lnTo>
                      <a:pt x="3043325" y="1702612"/>
                    </a:lnTo>
                    <a:lnTo>
                      <a:pt x="3071387" y="1739084"/>
                    </a:lnTo>
                    <a:lnTo>
                      <a:pt x="3098804" y="1776033"/>
                    </a:lnTo>
                    <a:lnTo>
                      <a:pt x="3125570" y="1813449"/>
                    </a:lnTo>
                    <a:lnTo>
                      <a:pt x="3151677" y="1851322"/>
                    </a:lnTo>
                    <a:lnTo>
                      <a:pt x="3177120" y="1889644"/>
                    </a:lnTo>
                    <a:lnTo>
                      <a:pt x="3201893" y="1928405"/>
                    </a:lnTo>
                    <a:lnTo>
                      <a:pt x="3225989" y="1967595"/>
                    </a:lnTo>
                    <a:lnTo>
                      <a:pt x="3249401" y="2007206"/>
                    </a:lnTo>
                    <a:lnTo>
                      <a:pt x="3272124" y="2047227"/>
                    </a:lnTo>
                    <a:lnTo>
                      <a:pt x="3294151" y="2087649"/>
                    </a:lnTo>
                    <a:lnTo>
                      <a:pt x="3315475" y="2128463"/>
                    </a:lnTo>
                    <a:lnTo>
                      <a:pt x="3336091" y="2169660"/>
                    </a:lnTo>
                    <a:lnTo>
                      <a:pt x="3355991" y="2211230"/>
                    </a:lnTo>
                    <a:lnTo>
                      <a:pt x="3375170" y="2253163"/>
                    </a:lnTo>
                    <a:lnTo>
                      <a:pt x="3393622" y="2295451"/>
                    </a:lnTo>
                    <a:lnTo>
                      <a:pt x="3411339" y="2338083"/>
                    </a:lnTo>
                    <a:lnTo>
                      <a:pt x="3428315" y="2381051"/>
                    </a:lnTo>
                    <a:lnTo>
                      <a:pt x="3444545" y="2424345"/>
                    </a:lnTo>
                    <a:lnTo>
                      <a:pt x="3460022" y="2467955"/>
                    </a:lnTo>
                    <a:lnTo>
                      <a:pt x="3474739" y="2511872"/>
                    </a:lnTo>
                    <a:lnTo>
                      <a:pt x="3488690" y="2556088"/>
                    </a:lnTo>
                    <a:lnTo>
                      <a:pt x="3501869" y="2600591"/>
                    </a:lnTo>
                    <a:lnTo>
                      <a:pt x="3514269" y="2645374"/>
                    </a:lnTo>
                    <a:lnTo>
                      <a:pt x="3525884" y="2690426"/>
                    </a:lnTo>
                    <a:lnTo>
                      <a:pt x="3536708" y="2735738"/>
                    </a:lnTo>
                    <a:lnTo>
                      <a:pt x="3546734" y="2781301"/>
                    </a:lnTo>
                    <a:lnTo>
                      <a:pt x="3555956" y="2827105"/>
                    </a:lnTo>
                    <a:lnTo>
                      <a:pt x="3564368" y="2873141"/>
                    </a:lnTo>
                    <a:lnTo>
                      <a:pt x="3571963" y="2919399"/>
                    </a:lnTo>
                    <a:lnTo>
                      <a:pt x="3578735" y="2965871"/>
                    </a:lnTo>
                    <a:lnTo>
                      <a:pt x="3584677" y="3012546"/>
                    </a:lnTo>
                    <a:lnTo>
                      <a:pt x="3589783" y="3059415"/>
                    </a:lnTo>
                    <a:lnTo>
                      <a:pt x="3594048" y="3106469"/>
                    </a:lnTo>
                    <a:lnTo>
                      <a:pt x="3594797" y="3116827"/>
                    </a:lnTo>
                    <a:lnTo>
                      <a:pt x="0" y="3116827"/>
                    </a:lnTo>
                    <a:lnTo>
                      <a:pt x="0" y="886931"/>
                    </a:lnTo>
                    <a:lnTo>
                      <a:pt x="4202" y="885204"/>
                    </a:lnTo>
                    <a:lnTo>
                      <a:pt x="47057" y="868461"/>
                    </a:lnTo>
                    <a:lnTo>
                      <a:pt x="90235" y="852460"/>
                    </a:lnTo>
                    <a:lnTo>
                      <a:pt x="133724" y="837205"/>
                    </a:lnTo>
                    <a:lnTo>
                      <a:pt x="177516" y="822703"/>
                    </a:lnTo>
                    <a:lnTo>
                      <a:pt x="221602" y="808961"/>
                    </a:lnTo>
                    <a:lnTo>
                      <a:pt x="265973" y="795985"/>
                    </a:lnTo>
                    <a:lnTo>
                      <a:pt x="310618" y="783780"/>
                    </a:lnTo>
                    <a:lnTo>
                      <a:pt x="355529" y="772354"/>
                    </a:lnTo>
                    <a:lnTo>
                      <a:pt x="400697" y="761712"/>
                    </a:lnTo>
                    <a:lnTo>
                      <a:pt x="446111" y="751860"/>
                    </a:lnTo>
                    <a:lnTo>
                      <a:pt x="491764" y="742805"/>
                    </a:lnTo>
                    <a:lnTo>
                      <a:pt x="537645" y="734553"/>
                    </a:lnTo>
                    <a:lnTo>
                      <a:pt x="583745" y="727110"/>
                    </a:lnTo>
                    <a:lnTo>
                      <a:pt x="630055" y="720483"/>
                    </a:lnTo>
                    <a:lnTo>
                      <a:pt x="676565" y="714677"/>
                    </a:lnTo>
                    <a:lnTo>
                      <a:pt x="723267" y="709699"/>
                    </a:lnTo>
                    <a:lnTo>
                      <a:pt x="770150" y="705554"/>
                    </a:lnTo>
                    <a:lnTo>
                      <a:pt x="817206" y="702250"/>
                    </a:lnTo>
                    <a:lnTo>
                      <a:pt x="864426" y="699793"/>
                    </a:lnTo>
                    <a:lnTo>
                      <a:pt x="911799" y="698188"/>
                    </a:lnTo>
                    <a:lnTo>
                      <a:pt x="959317" y="697442"/>
                    </a:lnTo>
                    <a:lnTo>
                      <a:pt x="1006971" y="697561"/>
                    </a:lnTo>
                    <a:lnTo>
                      <a:pt x="229634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0" name="object 6">
                <a:extLst>
                  <a:ext uri="{FF2B5EF4-FFF2-40B4-BE49-F238E27FC236}">
                    <a16:creationId xmlns:a16="http://schemas.microsoft.com/office/drawing/2014/main" id="{A1E0D3B0-8B9C-4248-B1D5-27FE1755A441}"/>
                  </a:ext>
                </a:extLst>
              </p:cNvPr>
              <p:cNvSpPr/>
              <p:nvPr/>
            </p:nvSpPr>
            <p:spPr>
              <a:xfrm>
                <a:off x="0" y="7111247"/>
                <a:ext cx="3655060" cy="3176270"/>
              </a:xfrm>
              <a:custGeom>
                <a:avLst/>
                <a:gdLst/>
                <a:ahLst/>
                <a:cxnLst/>
                <a:rect l="l" t="t" r="r" b="b"/>
                <a:pathLst>
                  <a:path w="3655060" h="3176270">
                    <a:moveTo>
                      <a:pt x="1969405" y="886137"/>
                    </a:moveTo>
                    <a:lnTo>
                      <a:pt x="2050501" y="919742"/>
                    </a:lnTo>
                    <a:lnTo>
                      <a:pt x="2096730" y="940378"/>
                    </a:lnTo>
                    <a:lnTo>
                      <a:pt x="2142442" y="961830"/>
                    </a:lnTo>
                    <a:lnTo>
                      <a:pt x="2187629" y="984086"/>
                    </a:lnTo>
                    <a:lnTo>
                      <a:pt x="2232283" y="1007137"/>
                    </a:lnTo>
                    <a:lnTo>
                      <a:pt x="2276397" y="1030971"/>
                    </a:lnTo>
                    <a:lnTo>
                      <a:pt x="2319964" y="1055578"/>
                    </a:lnTo>
                    <a:lnTo>
                      <a:pt x="2362977" y="1080946"/>
                    </a:lnTo>
                    <a:lnTo>
                      <a:pt x="2405427" y="1107066"/>
                    </a:lnTo>
                    <a:lnTo>
                      <a:pt x="2447309" y="1133925"/>
                    </a:lnTo>
                    <a:lnTo>
                      <a:pt x="2488615" y="1161514"/>
                    </a:lnTo>
                    <a:lnTo>
                      <a:pt x="2529337" y="1189822"/>
                    </a:lnTo>
                    <a:lnTo>
                      <a:pt x="2569468" y="1218837"/>
                    </a:lnTo>
                    <a:lnTo>
                      <a:pt x="2609000" y="1248548"/>
                    </a:lnTo>
                    <a:lnTo>
                      <a:pt x="2647927" y="1278946"/>
                    </a:lnTo>
                    <a:lnTo>
                      <a:pt x="2686241" y="1310019"/>
                    </a:lnTo>
                    <a:lnTo>
                      <a:pt x="2723935" y="1341757"/>
                    </a:lnTo>
                    <a:lnTo>
                      <a:pt x="2761002" y="1374148"/>
                    </a:lnTo>
                    <a:lnTo>
                      <a:pt x="2797433" y="1407182"/>
                    </a:lnTo>
                    <a:lnTo>
                      <a:pt x="2833223" y="1440848"/>
                    </a:lnTo>
                    <a:lnTo>
                      <a:pt x="2868363" y="1475135"/>
                    </a:lnTo>
                    <a:lnTo>
                      <a:pt x="2902846" y="1510032"/>
                    </a:lnTo>
                    <a:lnTo>
                      <a:pt x="2936665" y="1545529"/>
                    </a:lnTo>
                    <a:lnTo>
                      <a:pt x="2969813" y="1581614"/>
                    </a:lnTo>
                    <a:lnTo>
                      <a:pt x="3002282" y="1618277"/>
                    </a:lnTo>
                    <a:lnTo>
                      <a:pt x="3034065" y="1655508"/>
                    </a:lnTo>
                    <a:lnTo>
                      <a:pt x="3065154" y="1693294"/>
                    </a:lnTo>
                    <a:lnTo>
                      <a:pt x="3095543" y="1731626"/>
                    </a:lnTo>
                    <a:lnTo>
                      <a:pt x="3125224" y="1770493"/>
                    </a:lnTo>
                    <a:lnTo>
                      <a:pt x="3154190" y="1809883"/>
                    </a:lnTo>
                    <a:lnTo>
                      <a:pt x="3182433" y="1849787"/>
                    </a:lnTo>
                    <a:lnTo>
                      <a:pt x="3209947" y="1890192"/>
                    </a:lnTo>
                    <a:lnTo>
                      <a:pt x="3236723" y="1931089"/>
                    </a:lnTo>
                    <a:lnTo>
                      <a:pt x="3262755" y="1972466"/>
                    </a:lnTo>
                    <a:lnTo>
                      <a:pt x="3288035" y="2014313"/>
                    </a:lnTo>
                    <a:lnTo>
                      <a:pt x="3312556" y="2056619"/>
                    </a:lnTo>
                    <a:lnTo>
                      <a:pt x="3336330" y="2099379"/>
                    </a:lnTo>
                    <a:lnTo>
                      <a:pt x="3359332" y="2142579"/>
                    </a:lnTo>
                    <a:lnTo>
                      <a:pt x="3381553" y="2186209"/>
                    </a:lnTo>
                    <a:lnTo>
                      <a:pt x="3402987" y="2230257"/>
                    </a:lnTo>
                    <a:lnTo>
                      <a:pt x="3423625" y="2274713"/>
                    </a:lnTo>
                    <a:lnTo>
                      <a:pt x="3443461" y="2319566"/>
                    </a:lnTo>
                    <a:lnTo>
                      <a:pt x="3462488" y="2364804"/>
                    </a:lnTo>
                    <a:lnTo>
                      <a:pt x="3480698" y="2410416"/>
                    </a:lnTo>
                    <a:lnTo>
                      <a:pt x="3498084" y="2456393"/>
                    </a:lnTo>
                    <a:lnTo>
                      <a:pt x="3514638" y="2502722"/>
                    </a:lnTo>
                    <a:lnTo>
                      <a:pt x="3530354" y="2549393"/>
                    </a:lnTo>
                    <a:lnTo>
                      <a:pt x="3545223" y="2596394"/>
                    </a:lnTo>
                    <a:lnTo>
                      <a:pt x="3559240" y="2643715"/>
                    </a:lnTo>
                    <a:lnTo>
                      <a:pt x="3572396" y="2691345"/>
                    </a:lnTo>
                    <a:lnTo>
                      <a:pt x="3584684" y="2739272"/>
                    </a:lnTo>
                    <a:lnTo>
                      <a:pt x="3596097" y="2787487"/>
                    </a:lnTo>
                    <a:lnTo>
                      <a:pt x="3606628" y="2835976"/>
                    </a:lnTo>
                    <a:lnTo>
                      <a:pt x="3616269" y="2884731"/>
                    </a:lnTo>
                    <a:lnTo>
                      <a:pt x="3625013" y="2933740"/>
                    </a:lnTo>
                    <a:lnTo>
                      <a:pt x="3632853" y="2982991"/>
                    </a:lnTo>
                    <a:lnTo>
                      <a:pt x="3639781" y="3032474"/>
                    </a:lnTo>
                    <a:lnTo>
                      <a:pt x="3645791" y="3082178"/>
                    </a:lnTo>
                    <a:lnTo>
                      <a:pt x="3650874" y="3132091"/>
                    </a:lnTo>
                    <a:lnTo>
                      <a:pt x="3654490" y="3175752"/>
                    </a:lnTo>
                    <a:lnTo>
                      <a:pt x="3535149" y="3175752"/>
                    </a:lnTo>
                    <a:lnTo>
                      <a:pt x="3534939" y="3172777"/>
                    </a:lnTo>
                    <a:lnTo>
                      <a:pt x="3530508" y="3123690"/>
                    </a:lnTo>
                    <a:lnTo>
                      <a:pt x="3525139" y="3074810"/>
                    </a:lnTo>
                    <a:lnTo>
                      <a:pt x="3518840" y="3026147"/>
                    </a:lnTo>
                    <a:lnTo>
                      <a:pt x="3511618" y="2977712"/>
                    </a:lnTo>
                    <a:lnTo>
                      <a:pt x="3503481" y="2929517"/>
                    </a:lnTo>
                    <a:lnTo>
                      <a:pt x="3494436" y="2881572"/>
                    </a:lnTo>
                    <a:lnTo>
                      <a:pt x="3484491" y="2833889"/>
                    </a:lnTo>
                    <a:lnTo>
                      <a:pt x="3473654" y="2786478"/>
                    </a:lnTo>
                    <a:lnTo>
                      <a:pt x="3461931" y="2739350"/>
                    </a:lnTo>
                    <a:lnTo>
                      <a:pt x="3449331" y="2692518"/>
                    </a:lnTo>
                    <a:lnTo>
                      <a:pt x="3435862" y="2645990"/>
                    </a:lnTo>
                    <a:lnTo>
                      <a:pt x="3421530" y="2599780"/>
                    </a:lnTo>
                    <a:lnTo>
                      <a:pt x="3406343" y="2553896"/>
                    </a:lnTo>
                    <a:lnTo>
                      <a:pt x="3390310" y="2508352"/>
                    </a:lnTo>
                    <a:lnTo>
                      <a:pt x="3373436" y="2463157"/>
                    </a:lnTo>
                    <a:lnTo>
                      <a:pt x="3355731" y="2418323"/>
                    </a:lnTo>
                    <a:lnTo>
                      <a:pt x="3337202" y="2373860"/>
                    </a:lnTo>
                    <a:lnTo>
                      <a:pt x="3317855" y="2329781"/>
                    </a:lnTo>
                    <a:lnTo>
                      <a:pt x="3297700" y="2286095"/>
                    </a:lnTo>
                    <a:lnTo>
                      <a:pt x="3276743" y="2242814"/>
                    </a:lnTo>
                    <a:lnTo>
                      <a:pt x="3254991" y="2199948"/>
                    </a:lnTo>
                    <a:lnTo>
                      <a:pt x="3232453" y="2157510"/>
                    </a:lnTo>
                    <a:lnTo>
                      <a:pt x="3209137" y="2115509"/>
                    </a:lnTo>
                    <a:lnTo>
                      <a:pt x="3184362" y="2072827"/>
                    </a:lnTo>
                    <a:lnTo>
                      <a:pt x="3158780" y="2030635"/>
                    </a:lnTo>
                    <a:lnTo>
                      <a:pt x="3132400" y="1988945"/>
                    </a:lnTo>
                    <a:lnTo>
                      <a:pt x="3105229" y="1947770"/>
                    </a:lnTo>
                    <a:lnTo>
                      <a:pt x="3077276" y="1907121"/>
                    </a:lnTo>
                    <a:lnTo>
                      <a:pt x="3048549" y="1867010"/>
                    </a:lnTo>
                    <a:lnTo>
                      <a:pt x="3019056" y="1827451"/>
                    </a:lnTo>
                    <a:lnTo>
                      <a:pt x="2988806" y="1788454"/>
                    </a:lnTo>
                    <a:lnTo>
                      <a:pt x="2957806" y="1750032"/>
                    </a:lnTo>
                    <a:lnTo>
                      <a:pt x="2926065" y="1712198"/>
                    </a:lnTo>
                    <a:lnTo>
                      <a:pt x="2893591" y="1674963"/>
                    </a:lnTo>
                    <a:lnTo>
                      <a:pt x="2860392" y="1638339"/>
                    </a:lnTo>
                    <a:lnTo>
                      <a:pt x="2826477" y="1602340"/>
                    </a:lnTo>
                    <a:lnTo>
                      <a:pt x="2791854" y="1566976"/>
                    </a:lnTo>
                    <a:lnTo>
                      <a:pt x="2756530" y="1532260"/>
                    </a:lnTo>
                    <a:lnTo>
                      <a:pt x="2720515" y="1498204"/>
                    </a:lnTo>
                    <a:lnTo>
                      <a:pt x="2683816" y="1464821"/>
                    </a:lnTo>
                    <a:lnTo>
                      <a:pt x="2646442" y="1432122"/>
                    </a:lnTo>
                    <a:lnTo>
                      <a:pt x="2608400" y="1400119"/>
                    </a:lnTo>
                    <a:lnTo>
                      <a:pt x="2569700" y="1368826"/>
                    </a:lnTo>
                    <a:lnTo>
                      <a:pt x="2530348" y="1338253"/>
                    </a:lnTo>
                    <a:lnTo>
                      <a:pt x="2490354" y="1308413"/>
                    </a:lnTo>
                    <a:lnTo>
                      <a:pt x="2449726" y="1279319"/>
                    </a:lnTo>
                    <a:lnTo>
                      <a:pt x="2408472" y="1250982"/>
                    </a:lnTo>
                    <a:lnTo>
                      <a:pt x="2366599" y="1223414"/>
                    </a:lnTo>
                    <a:lnTo>
                      <a:pt x="2324117" y="1196628"/>
                    </a:lnTo>
                    <a:lnTo>
                      <a:pt x="2281034" y="1170636"/>
                    </a:lnTo>
                    <a:lnTo>
                      <a:pt x="2237357" y="1145450"/>
                    </a:lnTo>
                    <a:lnTo>
                      <a:pt x="2193095" y="1121082"/>
                    </a:lnTo>
                    <a:lnTo>
                      <a:pt x="2148256" y="1097545"/>
                    </a:lnTo>
                    <a:lnTo>
                      <a:pt x="2102849" y="1074849"/>
                    </a:lnTo>
                    <a:lnTo>
                      <a:pt x="2056881" y="1053009"/>
                    </a:lnTo>
                    <a:lnTo>
                      <a:pt x="2010362" y="1032035"/>
                    </a:lnTo>
                    <a:lnTo>
                      <a:pt x="1963298" y="1011940"/>
                    </a:lnTo>
                    <a:lnTo>
                      <a:pt x="1915698" y="992736"/>
                    </a:lnTo>
                    <a:lnTo>
                      <a:pt x="1867571" y="974435"/>
                    </a:lnTo>
                    <a:lnTo>
                      <a:pt x="1856392" y="968885"/>
                    </a:lnTo>
                    <a:lnTo>
                      <a:pt x="1829584" y="929093"/>
                    </a:lnTo>
                    <a:lnTo>
                      <a:pt x="1829022" y="921741"/>
                    </a:lnTo>
                    <a:lnTo>
                      <a:pt x="1941925" y="943993"/>
                    </a:lnTo>
                    <a:lnTo>
                      <a:pt x="1969405" y="886137"/>
                    </a:lnTo>
                    <a:close/>
                  </a:path>
                  <a:path w="3655060" h="3176270">
                    <a:moveTo>
                      <a:pt x="1980895" y="161970"/>
                    </a:moveTo>
                    <a:lnTo>
                      <a:pt x="2164360" y="198129"/>
                    </a:lnTo>
                    <a:lnTo>
                      <a:pt x="1035483" y="808818"/>
                    </a:lnTo>
                    <a:lnTo>
                      <a:pt x="1006358" y="816021"/>
                    </a:lnTo>
                    <a:lnTo>
                      <a:pt x="954484" y="815946"/>
                    </a:lnTo>
                    <a:lnTo>
                      <a:pt x="902775" y="816921"/>
                    </a:lnTo>
                    <a:lnTo>
                      <a:pt x="851242" y="818935"/>
                    </a:lnTo>
                    <a:lnTo>
                      <a:pt x="799900" y="821982"/>
                    </a:lnTo>
                    <a:lnTo>
                      <a:pt x="748761" y="826052"/>
                    </a:lnTo>
                    <a:lnTo>
                      <a:pt x="697836" y="831137"/>
                    </a:lnTo>
                    <a:lnTo>
                      <a:pt x="647139" y="837229"/>
                    </a:lnTo>
                    <a:lnTo>
                      <a:pt x="596682" y="844320"/>
                    </a:lnTo>
                    <a:lnTo>
                      <a:pt x="546478" y="852400"/>
                    </a:lnTo>
                    <a:lnTo>
                      <a:pt x="496540" y="861463"/>
                    </a:lnTo>
                    <a:lnTo>
                      <a:pt x="446879" y="871498"/>
                    </a:lnTo>
                    <a:lnTo>
                      <a:pt x="397509" y="882499"/>
                    </a:lnTo>
                    <a:lnTo>
                      <a:pt x="348442" y="894456"/>
                    </a:lnTo>
                    <a:lnTo>
                      <a:pt x="299691" y="907361"/>
                    </a:lnTo>
                    <a:lnTo>
                      <a:pt x="251268" y="921205"/>
                    </a:lnTo>
                    <a:lnTo>
                      <a:pt x="203186" y="935981"/>
                    </a:lnTo>
                    <a:lnTo>
                      <a:pt x="155457" y="951680"/>
                    </a:lnTo>
                    <a:lnTo>
                      <a:pt x="108095" y="968294"/>
                    </a:lnTo>
                    <a:lnTo>
                      <a:pt x="61111" y="985814"/>
                    </a:lnTo>
                    <a:lnTo>
                      <a:pt x="14518" y="1004231"/>
                    </a:lnTo>
                    <a:lnTo>
                      <a:pt x="0" y="1010300"/>
                    </a:lnTo>
                    <a:lnTo>
                      <a:pt x="0" y="881896"/>
                    </a:lnTo>
                    <a:lnTo>
                      <a:pt x="68876" y="855824"/>
                    </a:lnTo>
                    <a:lnTo>
                      <a:pt x="115761" y="839379"/>
                    </a:lnTo>
                    <a:lnTo>
                      <a:pt x="162991" y="823791"/>
                    </a:lnTo>
                    <a:lnTo>
                      <a:pt x="210554" y="809066"/>
                    </a:lnTo>
                    <a:lnTo>
                      <a:pt x="258439" y="795212"/>
                    </a:lnTo>
                    <a:lnTo>
                      <a:pt x="306635" y="782237"/>
                    </a:lnTo>
                    <a:lnTo>
                      <a:pt x="355131" y="770148"/>
                    </a:lnTo>
                    <a:lnTo>
                      <a:pt x="403915" y="758952"/>
                    </a:lnTo>
                    <a:lnTo>
                      <a:pt x="452977" y="748657"/>
                    </a:lnTo>
                    <a:lnTo>
                      <a:pt x="502305" y="739270"/>
                    </a:lnTo>
                    <a:lnTo>
                      <a:pt x="551889" y="730798"/>
                    </a:lnTo>
                    <a:lnTo>
                      <a:pt x="601716" y="723250"/>
                    </a:lnTo>
                    <a:lnTo>
                      <a:pt x="651776" y="716632"/>
                    </a:lnTo>
                    <a:lnTo>
                      <a:pt x="702058" y="710953"/>
                    </a:lnTo>
                    <a:lnTo>
                      <a:pt x="752128" y="706258"/>
                    </a:lnTo>
                    <a:lnTo>
                      <a:pt x="1006970" y="756485"/>
                    </a:lnTo>
                    <a:lnTo>
                      <a:pt x="1007777" y="696986"/>
                    </a:lnTo>
                    <a:lnTo>
                      <a:pt x="996187" y="694702"/>
                    </a:lnTo>
                    <a:lnTo>
                      <a:pt x="1980895" y="161970"/>
                    </a:lnTo>
                    <a:close/>
                  </a:path>
                  <a:path w="3655060" h="3176270">
                    <a:moveTo>
                      <a:pt x="1908778" y="862838"/>
                    </a:moveTo>
                    <a:lnTo>
                      <a:pt x="1956517" y="880961"/>
                    </a:lnTo>
                    <a:lnTo>
                      <a:pt x="1969405" y="886137"/>
                    </a:lnTo>
                    <a:lnTo>
                      <a:pt x="1941925" y="943993"/>
                    </a:lnTo>
                    <a:lnTo>
                      <a:pt x="1888077" y="918618"/>
                    </a:lnTo>
                    <a:lnTo>
                      <a:pt x="1908778" y="862838"/>
                    </a:lnTo>
                    <a:close/>
                  </a:path>
                  <a:path w="3655060" h="3176270">
                    <a:moveTo>
                      <a:pt x="1853951" y="852032"/>
                    </a:moveTo>
                    <a:lnTo>
                      <a:pt x="1908778" y="862838"/>
                    </a:lnTo>
                    <a:lnTo>
                      <a:pt x="1888077" y="918618"/>
                    </a:lnTo>
                    <a:lnTo>
                      <a:pt x="1941925" y="943993"/>
                    </a:lnTo>
                    <a:lnTo>
                      <a:pt x="1829022" y="921741"/>
                    </a:lnTo>
                    <a:lnTo>
                      <a:pt x="1828654" y="916915"/>
                    </a:lnTo>
                    <a:lnTo>
                      <a:pt x="1830292" y="904788"/>
                    </a:lnTo>
                    <a:lnTo>
                      <a:pt x="1834463" y="893085"/>
                    </a:lnTo>
                    <a:lnTo>
                      <a:pt x="1853951" y="852032"/>
                    </a:lnTo>
                    <a:close/>
                  </a:path>
                  <a:path w="3655060" h="3176270">
                    <a:moveTo>
                      <a:pt x="1007777" y="696986"/>
                    </a:moveTo>
                    <a:lnTo>
                      <a:pt x="1006970" y="756485"/>
                    </a:lnTo>
                    <a:lnTo>
                      <a:pt x="978651" y="704189"/>
                    </a:lnTo>
                    <a:lnTo>
                      <a:pt x="992023" y="696955"/>
                    </a:lnTo>
                    <a:lnTo>
                      <a:pt x="1007777" y="696986"/>
                    </a:lnTo>
                    <a:close/>
                  </a:path>
                  <a:path w="3655060" h="3176270">
                    <a:moveTo>
                      <a:pt x="992023" y="696955"/>
                    </a:moveTo>
                    <a:lnTo>
                      <a:pt x="978651" y="704189"/>
                    </a:lnTo>
                    <a:lnTo>
                      <a:pt x="1006970" y="756485"/>
                    </a:lnTo>
                    <a:lnTo>
                      <a:pt x="752128" y="706258"/>
                    </a:lnTo>
                    <a:lnTo>
                      <a:pt x="803241" y="702437"/>
                    </a:lnTo>
                    <a:lnTo>
                      <a:pt x="854121" y="699615"/>
                    </a:lnTo>
                    <a:lnTo>
                      <a:pt x="905177" y="697761"/>
                    </a:lnTo>
                    <a:lnTo>
                      <a:pt x="956400" y="696883"/>
                    </a:lnTo>
                    <a:lnTo>
                      <a:pt x="992023" y="696955"/>
                    </a:lnTo>
                    <a:close/>
                  </a:path>
                  <a:path w="3655060" h="3176270">
                    <a:moveTo>
                      <a:pt x="996187" y="694702"/>
                    </a:moveTo>
                    <a:lnTo>
                      <a:pt x="1007777" y="696986"/>
                    </a:lnTo>
                    <a:lnTo>
                      <a:pt x="992023" y="696955"/>
                    </a:lnTo>
                    <a:lnTo>
                      <a:pt x="996187" y="694702"/>
                    </a:lnTo>
                    <a:close/>
                  </a:path>
                  <a:path w="3655060" h="3176270">
                    <a:moveTo>
                      <a:pt x="2304170" y="0"/>
                    </a:moveTo>
                    <a:lnTo>
                      <a:pt x="2348776" y="30758"/>
                    </a:lnTo>
                    <a:lnTo>
                      <a:pt x="2355427" y="66498"/>
                    </a:lnTo>
                    <a:lnTo>
                      <a:pt x="2350158" y="84494"/>
                    </a:lnTo>
                    <a:lnTo>
                      <a:pt x="1969405" y="886137"/>
                    </a:lnTo>
                    <a:lnTo>
                      <a:pt x="1956517" y="880961"/>
                    </a:lnTo>
                    <a:lnTo>
                      <a:pt x="1908778" y="862838"/>
                    </a:lnTo>
                    <a:lnTo>
                      <a:pt x="1853951" y="852032"/>
                    </a:lnTo>
                    <a:lnTo>
                      <a:pt x="2164360" y="198129"/>
                    </a:lnTo>
                    <a:lnTo>
                      <a:pt x="1980895" y="161970"/>
                    </a:lnTo>
                    <a:lnTo>
                      <a:pt x="2268030" y="6628"/>
                    </a:lnTo>
                    <a:lnTo>
                      <a:pt x="2285785" y="389"/>
                    </a:lnTo>
                    <a:lnTo>
                      <a:pt x="2304170" y="0"/>
                    </a:lnTo>
                    <a:close/>
                  </a:path>
                </a:pathLst>
              </a:custGeom>
              <a:solidFill>
                <a:srgbClr val="ED0012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pic>
            <p:nvPicPr>
              <p:cNvPr id="31" name="object 7">
                <a:extLst>
                  <a:ext uri="{FF2B5EF4-FFF2-40B4-BE49-F238E27FC236}">
                    <a16:creationId xmlns:a16="http://schemas.microsoft.com/office/drawing/2014/main" id="{6EC223C7-1894-4BC9-B25F-58124964EB0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27345" y="8587907"/>
                <a:ext cx="1708821" cy="1399349"/>
              </a:xfrm>
              <a:prstGeom prst="rect">
                <a:avLst/>
              </a:prstGeom>
            </p:spPr>
          </p:pic>
        </p:grpSp>
      </p:grpSp>
      <p:sp>
        <p:nvSpPr>
          <p:cNvPr id="35" name="object 20">
            <a:extLst>
              <a:ext uri="{FF2B5EF4-FFF2-40B4-BE49-F238E27FC236}">
                <a16:creationId xmlns:a16="http://schemas.microsoft.com/office/drawing/2014/main" id="{C5275EC8-9032-F89C-9792-33EE8223D663}"/>
              </a:ext>
            </a:extLst>
          </p:cNvPr>
          <p:cNvSpPr txBox="1"/>
          <p:nvPr/>
        </p:nvSpPr>
        <p:spPr>
          <a:xfrm>
            <a:off x="6906963" y="476211"/>
            <a:ext cx="1972733" cy="350865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Svezia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Istruzione 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Ristorazione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Ingegneristico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Scientifico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Sanitario  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Informatico </a:t>
            </a:r>
          </a:p>
          <a:p>
            <a:pPr marL="8467" marR="3387">
              <a:lnSpc>
                <a:spcPts val="1800"/>
              </a:lnSpc>
              <a:spcBef>
                <a:spcPts val="160"/>
              </a:spcBef>
            </a:pPr>
            <a:endParaRPr lang="it-IT" sz="1533" b="1" spc="-3" dirty="0">
              <a:solidFill>
                <a:srgbClr val="ED0012"/>
              </a:solidFill>
              <a:latin typeface="Verdana"/>
              <a:cs typeface="Verdana"/>
            </a:endParaRPr>
          </a:p>
        </p:txBody>
      </p:sp>
      <p:sp>
        <p:nvSpPr>
          <p:cNvPr id="36" name="object 3">
            <a:extLst>
              <a:ext uri="{FF2B5EF4-FFF2-40B4-BE49-F238E27FC236}">
                <a16:creationId xmlns:a16="http://schemas.microsoft.com/office/drawing/2014/main" id="{555CEAD4-556A-9C13-4082-73179F447B01}"/>
              </a:ext>
            </a:extLst>
          </p:cNvPr>
          <p:cNvSpPr/>
          <p:nvPr/>
        </p:nvSpPr>
        <p:spPr>
          <a:xfrm>
            <a:off x="3860300" y="4371630"/>
            <a:ext cx="2279650" cy="2138413"/>
          </a:xfrm>
          <a:custGeom>
            <a:avLst/>
            <a:gdLst/>
            <a:ahLst/>
            <a:cxnLst/>
            <a:rect l="l" t="t" r="r" b="b"/>
            <a:pathLst>
              <a:path w="3419475" h="7494905">
                <a:moveTo>
                  <a:pt x="3262991" y="7494872"/>
                </a:moveTo>
                <a:lnTo>
                  <a:pt x="156388" y="7494872"/>
                </a:lnTo>
                <a:lnTo>
                  <a:pt x="107033" y="7486906"/>
                </a:lnTo>
                <a:lnTo>
                  <a:pt x="64112" y="7464738"/>
                </a:lnTo>
                <a:lnTo>
                  <a:pt x="30230" y="7430965"/>
                </a:lnTo>
                <a:lnTo>
                  <a:pt x="7991" y="7388182"/>
                </a:lnTo>
                <a:lnTo>
                  <a:pt x="0" y="7338985"/>
                </a:lnTo>
                <a:lnTo>
                  <a:pt x="0" y="155887"/>
                </a:lnTo>
                <a:lnTo>
                  <a:pt x="7991" y="106690"/>
                </a:lnTo>
                <a:lnTo>
                  <a:pt x="30230" y="63907"/>
                </a:lnTo>
                <a:lnTo>
                  <a:pt x="64112" y="30134"/>
                </a:lnTo>
                <a:lnTo>
                  <a:pt x="107033" y="7966"/>
                </a:lnTo>
                <a:lnTo>
                  <a:pt x="156388" y="0"/>
                </a:lnTo>
                <a:lnTo>
                  <a:pt x="3262991" y="0"/>
                </a:lnTo>
                <a:lnTo>
                  <a:pt x="3312346" y="7966"/>
                </a:lnTo>
                <a:lnTo>
                  <a:pt x="3355267" y="30134"/>
                </a:lnTo>
                <a:lnTo>
                  <a:pt x="3389149" y="63907"/>
                </a:lnTo>
                <a:lnTo>
                  <a:pt x="3411388" y="106690"/>
                </a:lnTo>
                <a:lnTo>
                  <a:pt x="3419379" y="155887"/>
                </a:lnTo>
                <a:lnTo>
                  <a:pt x="3419379" y="7338985"/>
                </a:lnTo>
                <a:lnTo>
                  <a:pt x="3411388" y="7388182"/>
                </a:lnTo>
                <a:lnTo>
                  <a:pt x="3389149" y="7430965"/>
                </a:lnTo>
                <a:lnTo>
                  <a:pt x="3355267" y="7464738"/>
                </a:lnTo>
                <a:lnTo>
                  <a:pt x="3312346" y="7486906"/>
                </a:lnTo>
                <a:lnTo>
                  <a:pt x="3262991" y="7494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7FA06DF8-8528-2A89-B5E9-016F86A6B3D2}"/>
              </a:ext>
            </a:extLst>
          </p:cNvPr>
          <p:cNvSpPr/>
          <p:nvPr/>
        </p:nvSpPr>
        <p:spPr>
          <a:xfrm>
            <a:off x="6781853" y="4371630"/>
            <a:ext cx="2279650" cy="2138413"/>
          </a:xfrm>
          <a:custGeom>
            <a:avLst/>
            <a:gdLst/>
            <a:ahLst/>
            <a:cxnLst/>
            <a:rect l="l" t="t" r="r" b="b"/>
            <a:pathLst>
              <a:path w="3419475" h="3646170">
                <a:moveTo>
                  <a:pt x="3262991" y="3645669"/>
                </a:moveTo>
                <a:lnTo>
                  <a:pt x="156388" y="3645669"/>
                </a:lnTo>
                <a:lnTo>
                  <a:pt x="107033" y="3637681"/>
                </a:lnTo>
                <a:lnTo>
                  <a:pt x="64112" y="3615454"/>
                </a:lnTo>
                <a:lnTo>
                  <a:pt x="30230" y="3581590"/>
                </a:lnTo>
                <a:lnTo>
                  <a:pt x="7991" y="3538691"/>
                </a:lnTo>
                <a:lnTo>
                  <a:pt x="0" y="3489362"/>
                </a:lnTo>
                <a:lnTo>
                  <a:pt x="0" y="156307"/>
                </a:lnTo>
                <a:lnTo>
                  <a:pt x="7991" y="106977"/>
                </a:lnTo>
                <a:lnTo>
                  <a:pt x="30230" y="64079"/>
                </a:lnTo>
                <a:lnTo>
                  <a:pt x="64112" y="30215"/>
                </a:lnTo>
                <a:lnTo>
                  <a:pt x="107033" y="7987"/>
                </a:lnTo>
                <a:lnTo>
                  <a:pt x="156388" y="0"/>
                </a:lnTo>
                <a:lnTo>
                  <a:pt x="3262991" y="0"/>
                </a:lnTo>
                <a:lnTo>
                  <a:pt x="3312346" y="7987"/>
                </a:lnTo>
                <a:lnTo>
                  <a:pt x="3355267" y="30215"/>
                </a:lnTo>
                <a:lnTo>
                  <a:pt x="3389149" y="64079"/>
                </a:lnTo>
                <a:lnTo>
                  <a:pt x="3411388" y="106977"/>
                </a:lnTo>
                <a:lnTo>
                  <a:pt x="3419379" y="156307"/>
                </a:lnTo>
                <a:lnTo>
                  <a:pt x="3419379" y="3489362"/>
                </a:lnTo>
                <a:lnTo>
                  <a:pt x="3411388" y="3538691"/>
                </a:lnTo>
                <a:lnTo>
                  <a:pt x="3389149" y="3581590"/>
                </a:lnTo>
                <a:lnTo>
                  <a:pt x="3355267" y="3615454"/>
                </a:lnTo>
                <a:lnTo>
                  <a:pt x="3312346" y="3637681"/>
                </a:lnTo>
                <a:lnTo>
                  <a:pt x="3262991" y="3645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it-IT" sz="1200"/>
          </a:p>
        </p:txBody>
      </p:sp>
      <p:sp>
        <p:nvSpPr>
          <p:cNvPr id="38" name="object 6">
            <a:extLst>
              <a:ext uri="{FF2B5EF4-FFF2-40B4-BE49-F238E27FC236}">
                <a16:creationId xmlns:a16="http://schemas.microsoft.com/office/drawing/2014/main" id="{CB96F775-4FE6-EBBF-DDCC-AFB91598EB8E}"/>
              </a:ext>
            </a:extLst>
          </p:cNvPr>
          <p:cNvSpPr/>
          <p:nvPr/>
        </p:nvSpPr>
        <p:spPr>
          <a:xfrm>
            <a:off x="9647780" y="4371630"/>
            <a:ext cx="2279650" cy="2138413"/>
          </a:xfrm>
          <a:custGeom>
            <a:avLst/>
            <a:gdLst/>
            <a:ahLst/>
            <a:cxnLst/>
            <a:rect l="l" t="t" r="r" b="b"/>
            <a:pathLst>
              <a:path w="3419475" h="7494905">
                <a:moveTo>
                  <a:pt x="3262991" y="7494872"/>
                </a:moveTo>
                <a:lnTo>
                  <a:pt x="156388" y="7494872"/>
                </a:lnTo>
                <a:lnTo>
                  <a:pt x="107033" y="7486906"/>
                </a:lnTo>
                <a:lnTo>
                  <a:pt x="64112" y="7464738"/>
                </a:lnTo>
                <a:lnTo>
                  <a:pt x="30230" y="7430965"/>
                </a:lnTo>
                <a:lnTo>
                  <a:pt x="7991" y="7388182"/>
                </a:lnTo>
                <a:lnTo>
                  <a:pt x="0" y="7338985"/>
                </a:lnTo>
                <a:lnTo>
                  <a:pt x="0" y="155887"/>
                </a:lnTo>
                <a:lnTo>
                  <a:pt x="7991" y="106690"/>
                </a:lnTo>
                <a:lnTo>
                  <a:pt x="30230" y="63907"/>
                </a:lnTo>
                <a:lnTo>
                  <a:pt x="64112" y="30134"/>
                </a:lnTo>
                <a:lnTo>
                  <a:pt x="107033" y="7966"/>
                </a:lnTo>
                <a:lnTo>
                  <a:pt x="156388" y="0"/>
                </a:lnTo>
                <a:lnTo>
                  <a:pt x="3262991" y="0"/>
                </a:lnTo>
                <a:lnTo>
                  <a:pt x="3312346" y="7966"/>
                </a:lnTo>
                <a:lnTo>
                  <a:pt x="3355267" y="30134"/>
                </a:lnTo>
                <a:lnTo>
                  <a:pt x="3389149" y="63907"/>
                </a:lnTo>
                <a:lnTo>
                  <a:pt x="3411388" y="106690"/>
                </a:lnTo>
                <a:lnTo>
                  <a:pt x="3419379" y="155887"/>
                </a:lnTo>
                <a:lnTo>
                  <a:pt x="3419379" y="7338985"/>
                </a:lnTo>
                <a:lnTo>
                  <a:pt x="3411388" y="7388182"/>
                </a:lnTo>
                <a:lnTo>
                  <a:pt x="3389149" y="7430965"/>
                </a:lnTo>
                <a:lnTo>
                  <a:pt x="3355267" y="7464738"/>
                </a:lnTo>
                <a:lnTo>
                  <a:pt x="3312346" y="7486906"/>
                </a:lnTo>
                <a:lnTo>
                  <a:pt x="3262991" y="7494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9" name="object 17">
            <a:extLst>
              <a:ext uri="{FF2B5EF4-FFF2-40B4-BE49-F238E27FC236}">
                <a16:creationId xmlns:a16="http://schemas.microsoft.com/office/drawing/2014/main" id="{0E93464D-1FE1-B2E2-1339-FA6D25075273}"/>
              </a:ext>
            </a:extLst>
          </p:cNvPr>
          <p:cNvSpPr txBox="1"/>
          <p:nvPr/>
        </p:nvSpPr>
        <p:spPr>
          <a:xfrm>
            <a:off x="9987178" y="4522660"/>
            <a:ext cx="1523756" cy="1651392"/>
          </a:xfrm>
          <a:prstGeom prst="rect">
            <a:avLst/>
          </a:prstGeom>
        </p:spPr>
        <p:txBody>
          <a:bodyPr vert="horz" wrap="square" lIns="0" tIns="19473" rIns="0" bIns="0" rtlCol="0">
            <a:spAutoFit/>
          </a:bodyPr>
          <a:lstStyle/>
          <a:p>
            <a:pPr marL="8467" marR="3387">
              <a:lnSpc>
                <a:spcPts val="1807"/>
              </a:lnSpc>
              <a:spcBef>
                <a:spcPts val="153"/>
              </a:spcBef>
            </a:pPr>
            <a:r>
              <a:rPr lang="it-IT" b="1" spc="-3" dirty="0">
                <a:solidFill>
                  <a:srgbClr val="ED00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Francia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Ristorazione 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Edile 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Ingegneristico </a:t>
            </a:r>
          </a:p>
        </p:txBody>
      </p:sp>
      <p:sp>
        <p:nvSpPr>
          <p:cNvPr id="40" name="object 20">
            <a:extLst>
              <a:ext uri="{FF2B5EF4-FFF2-40B4-BE49-F238E27FC236}">
                <a16:creationId xmlns:a16="http://schemas.microsoft.com/office/drawing/2014/main" id="{A5B3115E-0820-E086-2C03-AC032AC73B51}"/>
              </a:ext>
            </a:extLst>
          </p:cNvPr>
          <p:cNvSpPr txBox="1"/>
          <p:nvPr/>
        </p:nvSpPr>
        <p:spPr>
          <a:xfrm>
            <a:off x="4100777" y="4525505"/>
            <a:ext cx="1972733" cy="20313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Danimarca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Ingegneristico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Informatico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Scientifico</a:t>
            </a:r>
          </a:p>
          <a:p>
            <a:pPr marL="8467" marR="3387">
              <a:lnSpc>
                <a:spcPts val="1800"/>
              </a:lnSpc>
              <a:spcBef>
                <a:spcPts val="160"/>
              </a:spcBef>
            </a:pPr>
            <a:endParaRPr lang="it-IT" sz="1533" b="1" spc="-3" dirty="0">
              <a:solidFill>
                <a:srgbClr val="ED0012"/>
              </a:solidFill>
              <a:latin typeface="Verdana"/>
              <a:cs typeface="Verdana"/>
            </a:endParaRPr>
          </a:p>
        </p:txBody>
      </p:sp>
      <p:sp>
        <p:nvSpPr>
          <p:cNvPr id="41" name="object 20">
            <a:extLst>
              <a:ext uri="{FF2B5EF4-FFF2-40B4-BE49-F238E27FC236}">
                <a16:creationId xmlns:a16="http://schemas.microsoft.com/office/drawing/2014/main" id="{C0AB5BF7-3562-B311-D8FA-1A5A80A74F90}"/>
              </a:ext>
            </a:extLst>
          </p:cNvPr>
          <p:cNvSpPr txBox="1"/>
          <p:nvPr/>
        </p:nvSpPr>
        <p:spPr>
          <a:xfrm>
            <a:off x="6994952" y="4524756"/>
            <a:ext cx="1594428" cy="205184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Irlanda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Sanitario 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Informatico</a:t>
            </a:r>
          </a:p>
          <a:p>
            <a:pPr lvl="0">
              <a:lnSpc>
                <a:spcPct val="20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Ristorazione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800F8C5E-3330-B868-2A2D-4B69E8FC5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46" y="474823"/>
            <a:ext cx="833742" cy="521089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7F4FADF7-22EA-1402-60E1-A1E958B371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086" y="347957"/>
            <a:ext cx="707731" cy="613459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A7A6A5F6-A55E-57EC-CCE4-F761F81178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60702" y="4484675"/>
            <a:ext cx="676860" cy="512313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D124B8DF-8413-E450-FB21-51022A9964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126" y="403915"/>
            <a:ext cx="742391" cy="557501"/>
          </a:xfrm>
          <a:prstGeom prst="rect">
            <a:avLst/>
          </a:prstGeom>
        </p:spPr>
      </p:pic>
      <p:pic>
        <p:nvPicPr>
          <p:cNvPr id="46" name="Immagine 45">
            <a:extLst>
              <a:ext uri="{FF2B5EF4-FFF2-40B4-BE49-F238E27FC236}">
                <a16:creationId xmlns:a16="http://schemas.microsoft.com/office/drawing/2014/main" id="{37705D04-718A-7D31-809E-359CD3BAFB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370" y="4522660"/>
            <a:ext cx="761139" cy="380570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8F317695-A01D-618A-2CDC-DDD7090623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889" y="4439018"/>
            <a:ext cx="711562" cy="4743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8958" y="6172201"/>
            <a:ext cx="1308099" cy="46989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406543" y="2929427"/>
            <a:ext cx="4742216" cy="101053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8467" marR="1167188" algn="ctr">
              <a:lnSpc>
                <a:spcPts val="3720"/>
              </a:lnSpc>
              <a:spcBef>
                <a:spcPts val="480"/>
              </a:spcBef>
            </a:pPr>
            <a:r>
              <a:rPr lang="it-IT" sz="3367" b="1" spc="10" dirty="0">
                <a:solidFill>
                  <a:srgbClr val="09417D"/>
                </a:solidFill>
                <a:latin typeface="Verdana"/>
                <a:cs typeface="Verdana"/>
              </a:rPr>
              <a:t>Le eccellenze regionali</a:t>
            </a:r>
            <a:endParaRPr sz="3367" dirty="0">
              <a:latin typeface="Verdana"/>
              <a:cs typeface="Verdana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D78C74D8-8563-40FF-9EB9-F428313DE783}"/>
              </a:ext>
            </a:extLst>
          </p:cNvPr>
          <p:cNvGrpSpPr/>
          <p:nvPr/>
        </p:nvGrpSpPr>
        <p:grpSpPr>
          <a:xfrm>
            <a:off x="0" y="0"/>
            <a:ext cx="12192328" cy="6858345"/>
            <a:chOff x="0" y="0"/>
            <a:chExt cx="18288492" cy="10287517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583805" cy="3355340"/>
            </a:xfrm>
            <a:custGeom>
              <a:avLst/>
              <a:gdLst/>
              <a:ahLst/>
              <a:cxnLst/>
              <a:rect l="l" t="t" r="r" b="b"/>
              <a:pathLst>
                <a:path w="7583805" h="3355340">
                  <a:moveTo>
                    <a:pt x="7583729" y="0"/>
                  </a:moveTo>
                  <a:lnTo>
                    <a:pt x="0" y="3355173"/>
                  </a:lnTo>
                  <a:lnTo>
                    <a:pt x="0" y="0"/>
                  </a:lnTo>
                  <a:lnTo>
                    <a:pt x="7583729" y="0"/>
                  </a:lnTo>
                  <a:close/>
                </a:path>
              </a:pathLst>
            </a:custGeom>
            <a:solidFill>
              <a:srgbClr val="00236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" name="object 4"/>
            <p:cNvSpPr/>
            <p:nvPr/>
          </p:nvSpPr>
          <p:spPr>
            <a:xfrm>
              <a:off x="8186277" y="8560772"/>
              <a:ext cx="10102215" cy="1726564"/>
            </a:xfrm>
            <a:custGeom>
              <a:avLst/>
              <a:gdLst/>
              <a:ahLst/>
              <a:cxnLst/>
              <a:rect l="l" t="t" r="r" b="b"/>
              <a:pathLst>
                <a:path w="10102215" h="1726565">
                  <a:moveTo>
                    <a:pt x="10101723" y="1726227"/>
                  </a:moveTo>
                  <a:lnTo>
                    <a:pt x="0" y="1726227"/>
                  </a:lnTo>
                  <a:lnTo>
                    <a:pt x="10101723" y="0"/>
                  </a:lnTo>
                  <a:lnTo>
                    <a:pt x="10101723" y="1726227"/>
                  </a:lnTo>
                  <a:close/>
                </a:path>
              </a:pathLst>
            </a:custGeom>
            <a:solidFill>
              <a:srgbClr val="2F59A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8936" y="9448800"/>
              <a:ext cx="1962149" cy="704849"/>
            </a:xfrm>
            <a:prstGeom prst="rect">
              <a:avLst/>
            </a:prstGeom>
          </p:spPr>
        </p:pic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D849F001-42D3-47C7-93DB-56792A1A0206}"/>
                </a:ext>
              </a:extLst>
            </p:cNvPr>
            <p:cNvGrpSpPr/>
            <p:nvPr/>
          </p:nvGrpSpPr>
          <p:grpSpPr>
            <a:xfrm>
              <a:off x="0" y="7111247"/>
              <a:ext cx="3655060" cy="3176270"/>
              <a:chOff x="0" y="7111247"/>
              <a:chExt cx="3655060" cy="3176270"/>
            </a:xfrm>
          </p:grpSpPr>
          <p:sp>
            <p:nvSpPr>
              <p:cNvPr id="29" name="object 5">
                <a:extLst>
                  <a:ext uri="{FF2B5EF4-FFF2-40B4-BE49-F238E27FC236}">
                    <a16:creationId xmlns:a16="http://schemas.microsoft.com/office/drawing/2014/main" id="{EDF49EBF-1144-4205-8A6F-EB2C8FC568EC}"/>
                  </a:ext>
                </a:extLst>
              </p:cNvPr>
              <p:cNvSpPr/>
              <p:nvPr/>
            </p:nvSpPr>
            <p:spPr>
              <a:xfrm>
                <a:off x="0" y="7170171"/>
                <a:ext cx="3595370" cy="3117215"/>
              </a:xfrm>
              <a:custGeom>
                <a:avLst/>
                <a:gdLst/>
                <a:ahLst/>
                <a:cxnLst/>
                <a:rect l="l" t="t" r="r" b="b"/>
                <a:pathLst>
                  <a:path w="3595370" h="3117215">
                    <a:moveTo>
                      <a:pt x="2296349" y="0"/>
                    </a:moveTo>
                    <a:lnTo>
                      <a:pt x="1888078" y="859693"/>
                    </a:lnTo>
                    <a:lnTo>
                      <a:pt x="1932987" y="876724"/>
                    </a:lnTo>
                    <a:lnTo>
                      <a:pt x="1977449" y="894523"/>
                    </a:lnTo>
                    <a:lnTo>
                      <a:pt x="2021456" y="913082"/>
                    </a:lnTo>
                    <a:lnTo>
                      <a:pt x="2065002" y="932389"/>
                    </a:lnTo>
                    <a:lnTo>
                      <a:pt x="2108081" y="952437"/>
                    </a:lnTo>
                    <a:lnTo>
                      <a:pt x="2150686" y="973216"/>
                    </a:lnTo>
                    <a:lnTo>
                      <a:pt x="2192812" y="994715"/>
                    </a:lnTo>
                    <a:lnTo>
                      <a:pt x="2234451" y="1016927"/>
                    </a:lnTo>
                    <a:lnTo>
                      <a:pt x="2275598" y="1039841"/>
                    </a:lnTo>
                    <a:lnTo>
                      <a:pt x="2316246" y="1063448"/>
                    </a:lnTo>
                    <a:lnTo>
                      <a:pt x="2356388" y="1087738"/>
                    </a:lnTo>
                    <a:lnTo>
                      <a:pt x="2396019" y="1112703"/>
                    </a:lnTo>
                    <a:lnTo>
                      <a:pt x="2435131" y="1138333"/>
                    </a:lnTo>
                    <a:lnTo>
                      <a:pt x="2473719" y="1164617"/>
                    </a:lnTo>
                    <a:lnTo>
                      <a:pt x="2511777" y="1191548"/>
                    </a:lnTo>
                    <a:lnTo>
                      <a:pt x="2549297" y="1219116"/>
                    </a:lnTo>
                    <a:lnTo>
                      <a:pt x="2586274" y="1247310"/>
                    </a:lnTo>
                    <a:lnTo>
                      <a:pt x="2622701" y="1276122"/>
                    </a:lnTo>
                    <a:lnTo>
                      <a:pt x="2658572" y="1305543"/>
                    </a:lnTo>
                    <a:lnTo>
                      <a:pt x="2693880" y="1335562"/>
                    </a:lnTo>
                    <a:lnTo>
                      <a:pt x="2728619" y="1366171"/>
                    </a:lnTo>
                    <a:lnTo>
                      <a:pt x="2762783" y="1397360"/>
                    </a:lnTo>
                    <a:lnTo>
                      <a:pt x="2796366" y="1429120"/>
                    </a:lnTo>
                    <a:lnTo>
                      <a:pt x="2829360" y="1461441"/>
                    </a:lnTo>
                    <a:lnTo>
                      <a:pt x="2861761" y="1494314"/>
                    </a:lnTo>
                    <a:lnTo>
                      <a:pt x="2893560" y="1527729"/>
                    </a:lnTo>
                    <a:lnTo>
                      <a:pt x="2924753" y="1561677"/>
                    </a:lnTo>
                    <a:lnTo>
                      <a:pt x="2955332" y="1596149"/>
                    </a:lnTo>
                    <a:lnTo>
                      <a:pt x="2985291" y="1631135"/>
                    </a:lnTo>
                    <a:lnTo>
                      <a:pt x="3014625" y="1666626"/>
                    </a:lnTo>
                    <a:lnTo>
                      <a:pt x="3043325" y="1702612"/>
                    </a:lnTo>
                    <a:lnTo>
                      <a:pt x="3071387" y="1739084"/>
                    </a:lnTo>
                    <a:lnTo>
                      <a:pt x="3098804" y="1776033"/>
                    </a:lnTo>
                    <a:lnTo>
                      <a:pt x="3125570" y="1813449"/>
                    </a:lnTo>
                    <a:lnTo>
                      <a:pt x="3151677" y="1851322"/>
                    </a:lnTo>
                    <a:lnTo>
                      <a:pt x="3177120" y="1889644"/>
                    </a:lnTo>
                    <a:lnTo>
                      <a:pt x="3201893" y="1928405"/>
                    </a:lnTo>
                    <a:lnTo>
                      <a:pt x="3225989" y="1967595"/>
                    </a:lnTo>
                    <a:lnTo>
                      <a:pt x="3249401" y="2007206"/>
                    </a:lnTo>
                    <a:lnTo>
                      <a:pt x="3272124" y="2047227"/>
                    </a:lnTo>
                    <a:lnTo>
                      <a:pt x="3294151" y="2087649"/>
                    </a:lnTo>
                    <a:lnTo>
                      <a:pt x="3315475" y="2128463"/>
                    </a:lnTo>
                    <a:lnTo>
                      <a:pt x="3336091" y="2169660"/>
                    </a:lnTo>
                    <a:lnTo>
                      <a:pt x="3355991" y="2211230"/>
                    </a:lnTo>
                    <a:lnTo>
                      <a:pt x="3375170" y="2253163"/>
                    </a:lnTo>
                    <a:lnTo>
                      <a:pt x="3393622" y="2295451"/>
                    </a:lnTo>
                    <a:lnTo>
                      <a:pt x="3411339" y="2338083"/>
                    </a:lnTo>
                    <a:lnTo>
                      <a:pt x="3428315" y="2381051"/>
                    </a:lnTo>
                    <a:lnTo>
                      <a:pt x="3444545" y="2424345"/>
                    </a:lnTo>
                    <a:lnTo>
                      <a:pt x="3460022" y="2467955"/>
                    </a:lnTo>
                    <a:lnTo>
                      <a:pt x="3474739" y="2511872"/>
                    </a:lnTo>
                    <a:lnTo>
                      <a:pt x="3488690" y="2556088"/>
                    </a:lnTo>
                    <a:lnTo>
                      <a:pt x="3501869" y="2600591"/>
                    </a:lnTo>
                    <a:lnTo>
                      <a:pt x="3514269" y="2645374"/>
                    </a:lnTo>
                    <a:lnTo>
                      <a:pt x="3525884" y="2690426"/>
                    </a:lnTo>
                    <a:lnTo>
                      <a:pt x="3536708" y="2735738"/>
                    </a:lnTo>
                    <a:lnTo>
                      <a:pt x="3546734" y="2781301"/>
                    </a:lnTo>
                    <a:lnTo>
                      <a:pt x="3555956" y="2827105"/>
                    </a:lnTo>
                    <a:lnTo>
                      <a:pt x="3564368" y="2873141"/>
                    </a:lnTo>
                    <a:lnTo>
                      <a:pt x="3571963" y="2919399"/>
                    </a:lnTo>
                    <a:lnTo>
                      <a:pt x="3578735" y="2965871"/>
                    </a:lnTo>
                    <a:lnTo>
                      <a:pt x="3584677" y="3012546"/>
                    </a:lnTo>
                    <a:lnTo>
                      <a:pt x="3589783" y="3059415"/>
                    </a:lnTo>
                    <a:lnTo>
                      <a:pt x="3594048" y="3106469"/>
                    </a:lnTo>
                    <a:lnTo>
                      <a:pt x="3594797" y="3116827"/>
                    </a:lnTo>
                    <a:lnTo>
                      <a:pt x="0" y="3116827"/>
                    </a:lnTo>
                    <a:lnTo>
                      <a:pt x="0" y="886931"/>
                    </a:lnTo>
                    <a:lnTo>
                      <a:pt x="4202" y="885204"/>
                    </a:lnTo>
                    <a:lnTo>
                      <a:pt x="47057" y="868461"/>
                    </a:lnTo>
                    <a:lnTo>
                      <a:pt x="90235" y="852460"/>
                    </a:lnTo>
                    <a:lnTo>
                      <a:pt x="133724" y="837205"/>
                    </a:lnTo>
                    <a:lnTo>
                      <a:pt x="177516" y="822703"/>
                    </a:lnTo>
                    <a:lnTo>
                      <a:pt x="221602" y="808961"/>
                    </a:lnTo>
                    <a:lnTo>
                      <a:pt x="265973" y="795985"/>
                    </a:lnTo>
                    <a:lnTo>
                      <a:pt x="310618" y="783780"/>
                    </a:lnTo>
                    <a:lnTo>
                      <a:pt x="355529" y="772354"/>
                    </a:lnTo>
                    <a:lnTo>
                      <a:pt x="400697" y="761712"/>
                    </a:lnTo>
                    <a:lnTo>
                      <a:pt x="446111" y="751860"/>
                    </a:lnTo>
                    <a:lnTo>
                      <a:pt x="491764" y="742805"/>
                    </a:lnTo>
                    <a:lnTo>
                      <a:pt x="537645" y="734553"/>
                    </a:lnTo>
                    <a:lnTo>
                      <a:pt x="583745" y="727110"/>
                    </a:lnTo>
                    <a:lnTo>
                      <a:pt x="630055" y="720483"/>
                    </a:lnTo>
                    <a:lnTo>
                      <a:pt x="676565" y="714677"/>
                    </a:lnTo>
                    <a:lnTo>
                      <a:pt x="723267" y="709699"/>
                    </a:lnTo>
                    <a:lnTo>
                      <a:pt x="770150" y="705554"/>
                    </a:lnTo>
                    <a:lnTo>
                      <a:pt x="817206" y="702250"/>
                    </a:lnTo>
                    <a:lnTo>
                      <a:pt x="864426" y="699793"/>
                    </a:lnTo>
                    <a:lnTo>
                      <a:pt x="911799" y="698188"/>
                    </a:lnTo>
                    <a:lnTo>
                      <a:pt x="959317" y="697442"/>
                    </a:lnTo>
                    <a:lnTo>
                      <a:pt x="1006971" y="697561"/>
                    </a:lnTo>
                    <a:lnTo>
                      <a:pt x="229634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0" name="object 6">
                <a:extLst>
                  <a:ext uri="{FF2B5EF4-FFF2-40B4-BE49-F238E27FC236}">
                    <a16:creationId xmlns:a16="http://schemas.microsoft.com/office/drawing/2014/main" id="{8C45CF4D-48C6-46C2-B047-04CB1F86D0A1}"/>
                  </a:ext>
                </a:extLst>
              </p:cNvPr>
              <p:cNvSpPr/>
              <p:nvPr/>
            </p:nvSpPr>
            <p:spPr>
              <a:xfrm>
                <a:off x="0" y="7111247"/>
                <a:ext cx="3655060" cy="3176270"/>
              </a:xfrm>
              <a:custGeom>
                <a:avLst/>
                <a:gdLst/>
                <a:ahLst/>
                <a:cxnLst/>
                <a:rect l="l" t="t" r="r" b="b"/>
                <a:pathLst>
                  <a:path w="3655060" h="3176270">
                    <a:moveTo>
                      <a:pt x="1969405" y="886137"/>
                    </a:moveTo>
                    <a:lnTo>
                      <a:pt x="2050501" y="919742"/>
                    </a:lnTo>
                    <a:lnTo>
                      <a:pt x="2096730" y="940378"/>
                    </a:lnTo>
                    <a:lnTo>
                      <a:pt x="2142442" y="961830"/>
                    </a:lnTo>
                    <a:lnTo>
                      <a:pt x="2187629" y="984086"/>
                    </a:lnTo>
                    <a:lnTo>
                      <a:pt x="2232283" y="1007137"/>
                    </a:lnTo>
                    <a:lnTo>
                      <a:pt x="2276397" y="1030971"/>
                    </a:lnTo>
                    <a:lnTo>
                      <a:pt x="2319964" y="1055578"/>
                    </a:lnTo>
                    <a:lnTo>
                      <a:pt x="2362977" y="1080946"/>
                    </a:lnTo>
                    <a:lnTo>
                      <a:pt x="2405427" y="1107066"/>
                    </a:lnTo>
                    <a:lnTo>
                      <a:pt x="2447309" y="1133925"/>
                    </a:lnTo>
                    <a:lnTo>
                      <a:pt x="2488615" y="1161514"/>
                    </a:lnTo>
                    <a:lnTo>
                      <a:pt x="2529337" y="1189822"/>
                    </a:lnTo>
                    <a:lnTo>
                      <a:pt x="2569468" y="1218837"/>
                    </a:lnTo>
                    <a:lnTo>
                      <a:pt x="2609000" y="1248548"/>
                    </a:lnTo>
                    <a:lnTo>
                      <a:pt x="2647927" y="1278946"/>
                    </a:lnTo>
                    <a:lnTo>
                      <a:pt x="2686241" y="1310019"/>
                    </a:lnTo>
                    <a:lnTo>
                      <a:pt x="2723935" y="1341757"/>
                    </a:lnTo>
                    <a:lnTo>
                      <a:pt x="2761002" y="1374148"/>
                    </a:lnTo>
                    <a:lnTo>
                      <a:pt x="2797433" y="1407182"/>
                    </a:lnTo>
                    <a:lnTo>
                      <a:pt x="2833223" y="1440848"/>
                    </a:lnTo>
                    <a:lnTo>
                      <a:pt x="2868363" y="1475135"/>
                    </a:lnTo>
                    <a:lnTo>
                      <a:pt x="2902846" y="1510032"/>
                    </a:lnTo>
                    <a:lnTo>
                      <a:pt x="2936665" y="1545529"/>
                    </a:lnTo>
                    <a:lnTo>
                      <a:pt x="2969813" y="1581614"/>
                    </a:lnTo>
                    <a:lnTo>
                      <a:pt x="3002282" y="1618277"/>
                    </a:lnTo>
                    <a:lnTo>
                      <a:pt x="3034065" y="1655508"/>
                    </a:lnTo>
                    <a:lnTo>
                      <a:pt x="3065154" y="1693294"/>
                    </a:lnTo>
                    <a:lnTo>
                      <a:pt x="3095543" y="1731626"/>
                    </a:lnTo>
                    <a:lnTo>
                      <a:pt x="3125224" y="1770493"/>
                    </a:lnTo>
                    <a:lnTo>
                      <a:pt x="3154190" y="1809883"/>
                    </a:lnTo>
                    <a:lnTo>
                      <a:pt x="3182433" y="1849787"/>
                    </a:lnTo>
                    <a:lnTo>
                      <a:pt x="3209947" y="1890192"/>
                    </a:lnTo>
                    <a:lnTo>
                      <a:pt x="3236723" y="1931089"/>
                    </a:lnTo>
                    <a:lnTo>
                      <a:pt x="3262755" y="1972466"/>
                    </a:lnTo>
                    <a:lnTo>
                      <a:pt x="3288035" y="2014313"/>
                    </a:lnTo>
                    <a:lnTo>
                      <a:pt x="3312556" y="2056619"/>
                    </a:lnTo>
                    <a:lnTo>
                      <a:pt x="3336330" y="2099379"/>
                    </a:lnTo>
                    <a:lnTo>
                      <a:pt x="3359332" y="2142579"/>
                    </a:lnTo>
                    <a:lnTo>
                      <a:pt x="3381553" y="2186209"/>
                    </a:lnTo>
                    <a:lnTo>
                      <a:pt x="3402987" y="2230257"/>
                    </a:lnTo>
                    <a:lnTo>
                      <a:pt x="3423625" y="2274713"/>
                    </a:lnTo>
                    <a:lnTo>
                      <a:pt x="3443461" y="2319566"/>
                    </a:lnTo>
                    <a:lnTo>
                      <a:pt x="3462488" y="2364804"/>
                    </a:lnTo>
                    <a:lnTo>
                      <a:pt x="3480698" y="2410416"/>
                    </a:lnTo>
                    <a:lnTo>
                      <a:pt x="3498084" y="2456393"/>
                    </a:lnTo>
                    <a:lnTo>
                      <a:pt x="3514638" y="2502722"/>
                    </a:lnTo>
                    <a:lnTo>
                      <a:pt x="3530354" y="2549393"/>
                    </a:lnTo>
                    <a:lnTo>
                      <a:pt x="3545223" y="2596394"/>
                    </a:lnTo>
                    <a:lnTo>
                      <a:pt x="3559240" y="2643715"/>
                    </a:lnTo>
                    <a:lnTo>
                      <a:pt x="3572396" y="2691345"/>
                    </a:lnTo>
                    <a:lnTo>
                      <a:pt x="3584684" y="2739272"/>
                    </a:lnTo>
                    <a:lnTo>
                      <a:pt x="3596097" y="2787487"/>
                    </a:lnTo>
                    <a:lnTo>
                      <a:pt x="3606628" y="2835976"/>
                    </a:lnTo>
                    <a:lnTo>
                      <a:pt x="3616269" y="2884731"/>
                    </a:lnTo>
                    <a:lnTo>
                      <a:pt x="3625013" y="2933740"/>
                    </a:lnTo>
                    <a:lnTo>
                      <a:pt x="3632853" y="2982991"/>
                    </a:lnTo>
                    <a:lnTo>
                      <a:pt x="3639781" y="3032474"/>
                    </a:lnTo>
                    <a:lnTo>
                      <a:pt x="3645791" y="3082178"/>
                    </a:lnTo>
                    <a:lnTo>
                      <a:pt x="3650874" y="3132091"/>
                    </a:lnTo>
                    <a:lnTo>
                      <a:pt x="3654490" y="3175752"/>
                    </a:lnTo>
                    <a:lnTo>
                      <a:pt x="3535149" y="3175752"/>
                    </a:lnTo>
                    <a:lnTo>
                      <a:pt x="3534939" y="3172777"/>
                    </a:lnTo>
                    <a:lnTo>
                      <a:pt x="3530508" y="3123690"/>
                    </a:lnTo>
                    <a:lnTo>
                      <a:pt x="3525139" y="3074810"/>
                    </a:lnTo>
                    <a:lnTo>
                      <a:pt x="3518840" y="3026147"/>
                    </a:lnTo>
                    <a:lnTo>
                      <a:pt x="3511618" y="2977712"/>
                    </a:lnTo>
                    <a:lnTo>
                      <a:pt x="3503481" y="2929517"/>
                    </a:lnTo>
                    <a:lnTo>
                      <a:pt x="3494436" y="2881572"/>
                    </a:lnTo>
                    <a:lnTo>
                      <a:pt x="3484491" y="2833889"/>
                    </a:lnTo>
                    <a:lnTo>
                      <a:pt x="3473654" y="2786478"/>
                    </a:lnTo>
                    <a:lnTo>
                      <a:pt x="3461931" y="2739350"/>
                    </a:lnTo>
                    <a:lnTo>
                      <a:pt x="3449331" y="2692518"/>
                    </a:lnTo>
                    <a:lnTo>
                      <a:pt x="3435862" y="2645990"/>
                    </a:lnTo>
                    <a:lnTo>
                      <a:pt x="3421530" y="2599780"/>
                    </a:lnTo>
                    <a:lnTo>
                      <a:pt x="3406343" y="2553896"/>
                    </a:lnTo>
                    <a:lnTo>
                      <a:pt x="3390310" y="2508352"/>
                    </a:lnTo>
                    <a:lnTo>
                      <a:pt x="3373436" y="2463157"/>
                    </a:lnTo>
                    <a:lnTo>
                      <a:pt x="3355731" y="2418323"/>
                    </a:lnTo>
                    <a:lnTo>
                      <a:pt x="3337202" y="2373860"/>
                    </a:lnTo>
                    <a:lnTo>
                      <a:pt x="3317855" y="2329781"/>
                    </a:lnTo>
                    <a:lnTo>
                      <a:pt x="3297700" y="2286095"/>
                    </a:lnTo>
                    <a:lnTo>
                      <a:pt x="3276743" y="2242814"/>
                    </a:lnTo>
                    <a:lnTo>
                      <a:pt x="3254991" y="2199948"/>
                    </a:lnTo>
                    <a:lnTo>
                      <a:pt x="3232453" y="2157510"/>
                    </a:lnTo>
                    <a:lnTo>
                      <a:pt x="3209137" y="2115509"/>
                    </a:lnTo>
                    <a:lnTo>
                      <a:pt x="3184362" y="2072827"/>
                    </a:lnTo>
                    <a:lnTo>
                      <a:pt x="3158780" y="2030635"/>
                    </a:lnTo>
                    <a:lnTo>
                      <a:pt x="3132400" y="1988945"/>
                    </a:lnTo>
                    <a:lnTo>
                      <a:pt x="3105229" y="1947770"/>
                    </a:lnTo>
                    <a:lnTo>
                      <a:pt x="3077276" y="1907121"/>
                    </a:lnTo>
                    <a:lnTo>
                      <a:pt x="3048549" y="1867010"/>
                    </a:lnTo>
                    <a:lnTo>
                      <a:pt x="3019056" y="1827451"/>
                    </a:lnTo>
                    <a:lnTo>
                      <a:pt x="2988806" y="1788454"/>
                    </a:lnTo>
                    <a:lnTo>
                      <a:pt x="2957806" y="1750032"/>
                    </a:lnTo>
                    <a:lnTo>
                      <a:pt x="2926065" y="1712198"/>
                    </a:lnTo>
                    <a:lnTo>
                      <a:pt x="2893591" y="1674963"/>
                    </a:lnTo>
                    <a:lnTo>
                      <a:pt x="2860392" y="1638339"/>
                    </a:lnTo>
                    <a:lnTo>
                      <a:pt x="2826477" y="1602340"/>
                    </a:lnTo>
                    <a:lnTo>
                      <a:pt x="2791854" y="1566976"/>
                    </a:lnTo>
                    <a:lnTo>
                      <a:pt x="2756530" y="1532260"/>
                    </a:lnTo>
                    <a:lnTo>
                      <a:pt x="2720515" y="1498204"/>
                    </a:lnTo>
                    <a:lnTo>
                      <a:pt x="2683816" y="1464821"/>
                    </a:lnTo>
                    <a:lnTo>
                      <a:pt x="2646442" y="1432122"/>
                    </a:lnTo>
                    <a:lnTo>
                      <a:pt x="2608400" y="1400119"/>
                    </a:lnTo>
                    <a:lnTo>
                      <a:pt x="2569700" y="1368826"/>
                    </a:lnTo>
                    <a:lnTo>
                      <a:pt x="2530348" y="1338253"/>
                    </a:lnTo>
                    <a:lnTo>
                      <a:pt x="2490354" y="1308413"/>
                    </a:lnTo>
                    <a:lnTo>
                      <a:pt x="2449726" y="1279319"/>
                    </a:lnTo>
                    <a:lnTo>
                      <a:pt x="2408472" y="1250982"/>
                    </a:lnTo>
                    <a:lnTo>
                      <a:pt x="2366599" y="1223414"/>
                    </a:lnTo>
                    <a:lnTo>
                      <a:pt x="2324117" y="1196628"/>
                    </a:lnTo>
                    <a:lnTo>
                      <a:pt x="2281034" y="1170636"/>
                    </a:lnTo>
                    <a:lnTo>
                      <a:pt x="2237357" y="1145450"/>
                    </a:lnTo>
                    <a:lnTo>
                      <a:pt x="2193095" y="1121082"/>
                    </a:lnTo>
                    <a:lnTo>
                      <a:pt x="2148256" y="1097545"/>
                    </a:lnTo>
                    <a:lnTo>
                      <a:pt x="2102849" y="1074849"/>
                    </a:lnTo>
                    <a:lnTo>
                      <a:pt x="2056881" y="1053009"/>
                    </a:lnTo>
                    <a:lnTo>
                      <a:pt x="2010362" y="1032035"/>
                    </a:lnTo>
                    <a:lnTo>
                      <a:pt x="1963298" y="1011940"/>
                    </a:lnTo>
                    <a:lnTo>
                      <a:pt x="1915698" y="992736"/>
                    </a:lnTo>
                    <a:lnTo>
                      <a:pt x="1867571" y="974435"/>
                    </a:lnTo>
                    <a:lnTo>
                      <a:pt x="1856392" y="968885"/>
                    </a:lnTo>
                    <a:lnTo>
                      <a:pt x="1829584" y="929093"/>
                    </a:lnTo>
                    <a:lnTo>
                      <a:pt x="1829022" y="921741"/>
                    </a:lnTo>
                    <a:lnTo>
                      <a:pt x="1941925" y="943993"/>
                    </a:lnTo>
                    <a:lnTo>
                      <a:pt x="1969405" y="886137"/>
                    </a:lnTo>
                    <a:close/>
                  </a:path>
                  <a:path w="3655060" h="3176270">
                    <a:moveTo>
                      <a:pt x="1980895" y="161970"/>
                    </a:moveTo>
                    <a:lnTo>
                      <a:pt x="2164360" y="198129"/>
                    </a:lnTo>
                    <a:lnTo>
                      <a:pt x="1035483" y="808818"/>
                    </a:lnTo>
                    <a:lnTo>
                      <a:pt x="1006358" y="816021"/>
                    </a:lnTo>
                    <a:lnTo>
                      <a:pt x="954484" y="815946"/>
                    </a:lnTo>
                    <a:lnTo>
                      <a:pt x="902775" y="816921"/>
                    </a:lnTo>
                    <a:lnTo>
                      <a:pt x="851242" y="818935"/>
                    </a:lnTo>
                    <a:lnTo>
                      <a:pt x="799900" y="821982"/>
                    </a:lnTo>
                    <a:lnTo>
                      <a:pt x="748761" y="826052"/>
                    </a:lnTo>
                    <a:lnTo>
                      <a:pt x="697836" y="831137"/>
                    </a:lnTo>
                    <a:lnTo>
                      <a:pt x="647139" y="837229"/>
                    </a:lnTo>
                    <a:lnTo>
                      <a:pt x="596682" y="844320"/>
                    </a:lnTo>
                    <a:lnTo>
                      <a:pt x="546478" y="852400"/>
                    </a:lnTo>
                    <a:lnTo>
                      <a:pt x="496540" y="861463"/>
                    </a:lnTo>
                    <a:lnTo>
                      <a:pt x="446879" y="871498"/>
                    </a:lnTo>
                    <a:lnTo>
                      <a:pt x="397509" y="882499"/>
                    </a:lnTo>
                    <a:lnTo>
                      <a:pt x="348442" y="894456"/>
                    </a:lnTo>
                    <a:lnTo>
                      <a:pt x="299691" y="907361"/>
                    </a:lnTo>
                    <a:lnTo>
                      <a:pt x="251268" y="921205"/>
                    </a:lnTo>
                    <a:lnTo>
                      <a:pt x="203186" y="935981"/>
                    </a:lnTo>
                    <a:lnTo>
                      <a:pt x="155457" y="951680"/>
                    </a:lnTo>
                    <a:lnTo>
                      <a:pt x="108095" y="968294"/>
                    </a:lnTo>
                    <a:lnTo>
                      <a:pt x="61111" y="985814"/>
                    </a:lnTo>
                    <a:lnTo>
                      <a:pt x="14518" y="1004231"/>
                    </a:lnTo>
                    <a:lnTo>
                      <a:pt x="0" y="1010300"/>
                    </a:lnTo>
                    <a:lnTo>
                      <a:pt x="0" y="881896"/>
                    </a:lnTo>
                    <a:lnTo>
                      <a:pt x="68876" y="855824"/>
                    </a:lnTo>
                    <a:lnTo>
                      <a:pt x="115761" y="839379"/>
                    </a:lnTo>
                    <a:lnTo>
                      <a:pt x="162991" y="823791"/>
                    </a:lnTo>
                    <a:lnTo>
                      <a:pt x="210554" y="809066"/>
                    </a:lnTo>
                    <a:lnTo>
                      <a:pt x="258439" y="795212"/>
                    </a:lnTo>
                    <a:lnTo>
                      <a:pt x="306635" y="782237"/>
                    </a:lnTo>
                    <a:lnTo>
                      <a:pt x="355131" y="770148"/>
                    </a:lnTo>
                    <a:lnTo>
                      <a:pt x="403915" y="758952"/>
                    </a:lnTo>
                    <a:lnTo>
                      <a:pt x="452977" y="748657"/>
                    </a:lnTo>
                    <a:lnTo>
                      <a:pt x="502305" y="739270"/>
                    </a:lnTo>
                    <a:lnTo>
                      <a:pt x="551889" y="730798"/>
                    </a:lnTo>
                    <a:lnTo>
                      <a:pt x="601716" y="723250"/>
                    </a:lnTo>
                    <a:lnTo>
                      <a:pt x="651776" y="716632"/>
                    </a:lnTo>
                    <a:lnTo>
                      <a:pt x="702058" y="710953"/>
                    </a:lnTo>
                    <a:lnTo>
                      <a:pt x="752128" y="706258"/>
                    </a:lnTo>
                    <a:lnTo>
                      <a:pt x="1006970" y="756485"/>
                    </a:lnTo>
                    <a:lnTo>
                      <a:pt x="1007777" y="696986"/>
                    </a:lnTo>
                    <a:lnTo>
                      <a:pt x="996187" y="694702"/>
                    </a:lnTo>
                    <a:lnTo>
                      <a:pt x="1980895" y="161970"/>
                    </a:lnTo>
                    <a:close/>
                  </a:path>
                  <a:path w="3655060" h="3176270">
                    <a:moveTo>
                      <a:pt x="1908778" y="862838"/>
                    </a:moveTo>
                    <a:lnTo>
                      <a:pt x="1956517" y="880961"/>
                    </a:lnTo>
                    <a:lnTo>
                      <a:pt x="1969405" y="886137"/>
                    </a:lnTo>
                    <a:lnTo>
                      <a:pt x="1941925" y="943993"/>
                    </a:lnTo>
                    <a:lnTo>
                      <a:pt x="1888077" y="918618"/>
                    </a:lnTo>
                    <a:lnTo>
                      <a:pt x="1908778" y="862838"/>
                    </a:lnTo>
                    <a:close/>
                  </a:path>
                  <a:path w="3655060" h="3176270">
                    <a:moveTo>
                      <a:pt x="1853951" y="852032"/>
                    </a:moveTo>
                    <a:lnTo>
                      <a:pt x="1908778" y="862838"/>
                    </a:lnTo>
                    <a:lnTo>
                      <a:pt x="1888077" y="918618"/>
                    </a:lnTo>
                    <a:lnTo>
                      <a:pt x="1941925" y="943993"/>
                    </a:lnTo>
                    <a:lnTo>
                      <a:pt x="1829022" y="921741"/>
                    </a:lnTo>
                    <a:lnTo>
                      <a:pt x="1828654" y="916915"/>
                    </a:lnTo>
                    <a:lnTo>
                      <a:pt x="1830292" y="904788"/>
                    </a:lnTo>
                    <a:lnTo>
                      <a:pt x="1834463" y="893085"/>
                    </a:lnTo>
                    <a:lnTo>
                      <a:pt x="1853951" y="852032"/>
                    </a:lnTo>
                    <a:close/>
                  </a:path>
                  <a:path w="3655060" h="3176270">
                    <a:moveTo>
                      <a:pt x="1007777" y="696986"/>
                    </a:moveTo>
                    <a:lnTo>
                      <a:pt x="1006970" y="756485"/>
                    </a:lnTo>
                    <a:lnTo>
                      <a:pt x="978651" y="704189"/>
                    </a:lnTo>
                    <a:lnTo>
                      <a:pt x="992023" y="696955"/>
                    </a:lnTo>
                    <a:lnTo>
                      <a:pt x="1007777" y="696986"/>
                    </a:lnTo>
                    <a:close/>
                  </a:path>
                  <a:path w="3655060" h="3176270">
                    <a:moveTo>
                      <a:pt x="992023" y="696955"/>
                    </a:moveTo>
                    <a:lnTo>
                      <a:pt x="978651" y="704189"/>
                    </a:lnTo>
                    <a:lnTo>
                      <a:pt x="1006970" y="756485"/>
                    </a:lnTo>
                    <a:lnTo>
                      <a:pt x="752128" y="706258"/>
                    </a:lnTo>
                    <a:lnTo>
                      <a:pt x="803241" y="702437"/>
                    </a:lnTo>
                    <a:lnTo>
                      <a:pt x="854121" y="699615"/>
                    </a:lnTo>
                    <a:lnTo>
                      <a:pt x="905177" y="697761"/>
                    </a:lnTo>
                    <a:lnTo>
                      <a:pt x="956400" y="696883"/>
                    </a:lnTo>
                    <a:lnTo>
                      <a:pt x="992023" y="696955"/>
                    </a:lnTo>
                    <a:close/>
                  </a:path>
                  <a:path w="3655060" h="3176270">
                    <a:moveTo>
                      <a:pt x="996187" y="694702"/>
                    </a:moveTo>
                    <a:lnTo>
                      <a:pt x="1007777" y="696986"/>
                    </a:lnTo>
                    <a:lnTo>
                      <a:pt x="992023" y="696955"/>
                    </a:lnTo>
                    <a:lnTo>
                      <a:pt x="996187" y="694702"/>
                    </a:lnTo>
                    <a:close/>
                  </a:path>
                  <a:path w="3655060" h="3176270">
                    <a:moveTo>
                      <a:pt x="2304170" y="0"/>
                    </a:moveTo>
                    <a:lnTo>
                      <a:pt x="2348776" y="30758"/>
                    </a:lnTo>
                    <a:lnTo>
                      <a:pt x="2355427" y="66498"/>
                    </a:lnTo>
                    <a:lnTo>
                      <a:pt x="2350158" y="84494"/>
                    </a:lnTo>
                    <a:lnTo>
                      <a:pt x="1969405" y="886137"/>
                    </a:lnTo>
                    <a:lnTo>
                      <a:pt x="1956517" y="880961"/>
                    </a:lnTo>
                    <a:lnTo>
                      <a:pt x="1908778" y="862838"/>
                    </a:lnTo>
                    <a:lnTo>
                      <a:pt x="1853951" y="852032"/>
                    </a:lnTo>
                    <a:lnTo>
                      <a:pt x="2164360" y="198129"/>
                    </a:lnTo>
                    <a:lnTo>
                      <a:pt x="1980895" y="161970"/>
                    </a:lnTo>
                    <a:lnTo>
                      <a:pt x="2268030" y="6628"/>
                    </a:lnTo>
                    <a:lnTo>
                      <a:pt x="2285785" y="389"/>
                    </a:lnTo>
                    <a:lnTo>
                      <a:pt x="2304170" y="0"/>
                    </a:lnTo>
                    <a:close/>
                  </a:path>
                </a:pathLst>
              </a:custGeom>
              <a:solidFill>
                <a:srgbClr val="ED0012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pic>
            <p:nvPicPr>
              <p:cNvPr id="31" name="object 7">
                <a:extLst>
                  <a:ext uri="{FF2B5EF4-FFF2-40B4-BE49-F238E27FC236}">
                    <a16:creationId xmlns:a16="http://schemas.microsoft.com/office/drawing/2014/main" id="{2BF47D3C-1DC4-4D4F-A3A5-3E0A98D282E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27345" y="8587907"/>
                <a:ext cx="1708821" cy="1399349"/>
              </a:xfrm>
              <a:prstGeom prst="rect">
                <a:avLst/>
              </a:prstGeom>
            </p:spPr>
          </p:pic>
        </p:grpSp>
      </p:grpSp>
      <p:pic>
        <p:nvPicPr>
          <p:cNvPr id="32" name="object 2">
            <a:extLst>
              <a:ext uri="{FF2B5EF4-FFF2-40B4-BE49-F238E27FC236}">
                <a16:creationId xmlns:a16="http://schemas.microsoft.com/office/drawing/2014/main" id="{08D450BE-61F7-FBD2-5B89-EC0A5BA2812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3951" y="2112068"/>
            <a:ext cx="3425926" cy="2139964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1E92DD18-B84D-A454-E140-5E17FEBEF85D}"/>
              </a:ext>
            </a:extLst>
          </p:cNvPr>
          <p:cNvSpPr txBox="1"/>
          <p:nvPr/>
        </p:nvSpPr>
        <p:spPr>
          <a:xfrm>
            <a:off x="4940010" y="782667"/>
            <a:ext cx="55360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3600" b="1" dirty="0">
                <a:solidFill>
                  <a:srgbClr val="FF0000"/>
                </a:solidFill>
              </a:rPr>
              <a:t>Automotive – </a:t>
            </a:r>
          </a:p>
          <a:p>
            <a:pPr lvl="0"/>
            <a:r>
              <a:rPr lang="it-IT" sz="3600" b="1" dirty="0">
                <a:solidFill>
                  <a:srgbClr val="FF0000"/>
                </a:solidFill>
              </a:rPr>
              <a:t>Meccanica e Robotica 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C1484FA-5ECC-B133-E0F4-CFB5257F5E10}"/>
              </a:ext>
            </a:extLst>
          </p:cNvPr>
          <p:cNvSpPr txBox="1"/>
          <p:nvPr/>
        </p:nvSpPr>
        <p:spPr>
          <a:xfrm>
            <a:off x="8957388" y="2597217"/>
            <a:ext cx="30372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Gastronomia</a:t>
            </a:r>
            <a:endParaRPr lang="it-IT" sz="3200" b="1" dirty="0">
              <a:solidFill>
                <a:srgbClr val="0070C0"/>
              </a:solidFill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7BD6DF4D-2126-ABA3-AC31-3384C96DCA47}"/>
              </a:ext>
            </a:extLst>
          </p:cNvPr>
          <p:cNvSpPr txBox="1"/>
          <p:nvPr/>
        </p:nvSpPr>
        <p:spPr>
          <a:xfrm>
            <a:off x="8561047" y="4190436"/>
            <a:ext cx="2658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3600" b="1" dirty="0">
                <a:solidFill>
                  <a:srgbClr val="FF0000"/>
                </a:solidFill>
              </a:rPr>
              <a:t>Informatica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DD4146DD-1C4E-136E-AD12-AA404F7D4CE8}"/>
              </a:ext>
            </a:extLst>
          </p:cNvPr>
          <p:cNvSpPr txBox="1"/>
          <p:nvPr/>
        </p:nvSpPr>
        <p:spPr>
          <a:xfrm>
            <a:off x="5055870" y="4740832"/>
            <a:ext cx="22966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Settore sanitario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88517" cy="6858000"/>
          </a:xfrm>
          <a:custGeom>
            <a:avLst/>
            <a:gdLst/>
            <a:ahLst/>
            <a:cxnLst/>
            <a:rect l="l" t="t" r="r" b="b"/>
            <a:pathLst>
              <a:path w="8232775" h="10287000">
                <a:moveTo>
                  <a:pt x="0" y="10286999"/>
                </a:moveTo>
                <a:lnTo>
                  <a:pt x="8232689" y="10286999"/>
                </a:lnTo>
                <a:lnTo>
                  <a:pt x="8232689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5958" y="6299201"/>
            <a:ext cx="1308099" cy="46989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4780115"/>
            <a:ext cx="2396913" cy="2078143"/>
          </a:xfrm>
          <a:custGeom>
            <a:avLst/>
            <a:gdLst/>
            <a:ahLst/>
            <a:cxnLst/>
            <a:rect l="l" t="t" r="r" b="b"/>
            <a:pathLst>
              <a:path w="3595370" h="3117215">
                <a:moveTo>
                  <a:pt x="2296349" y="0"/>
                </a:moveTo>
                <a:lnTo>
                  <a:pt x="1888078" y="859693"/>
                </a:lnTo>
                <a:lnTo>
                  <a:pt x="1932987" y="876724"/>
                </a:lnTo>
                <a:lnTo>
                  <a:pt x="1977449" y="894523"/>
                </a:lnTo>
                <a:lnTo>
                  <a:pt x="2021456" y="913082"/>
                </a:lnTo>
                <a:lnTo>
                  <a:pt x="2065002" y="932389"/>
                </a:lnTo>
                <a:lnTo>
                  <a:pt x="2108081" y="952437"/>
                </a:lnTo>
                <a:lnTo>
                  <a:pt x="2150686" y="973216"/>
                </a:lnTo>
                <a:lnTo>
                  <a:pt x="2192812" y="994715"/>
                </a:lnTo>
                <a:lnTo>
                  <a:pt x="2234451" y="1016927"/>
                </a:lnTo>
                <a:lnTo>
                  <a:pt x="2275598" y="1039841"/>
                </a:lnTo>
                <a:lnTo>
                  <a:pt x="2316246" y="1063448"/>
                </a:lnTo>
                <a:lnTo>
                  <a:pt x="2356388" y="1087738"/>
                </a:lnTo>
                <a:lnTo>
                  <a:pt x="2396019" y="1112703"/>
                </a:lnTo>
                <a:lnTo>
                  <a:pt x="2435131" y="1138333"/>
                </a:lnTo>
                <a:lnTo>
                  <a:pt x="2473719" y="1164617"/>
                </a:lnTo>
                <a:lnTo>
                  <a:pt x="2511777" y="1191548"/>
                </a:lnTo>
                <a:lnTo>
                  <a:pt x="2549297" y="1219116"/>
                </a:lnTo>
                <a:lnTo>
                  <a:pt x="2586274" y="1247310"/>
                </a:lnTo>
                <a:lnTo>
                  <a:pt x="2622701" y="1276122"/>
                </a:lnTo>
                <a:lnTo>
                  <a:pt x="2658572" y="1305543"/>
                </a:lnTo>
                <a:lnTo>
                  <a:pt x="2693880" y="1335562"/>
                </a:lnTo>
                <a:lnTo>
                  <a:pt x="2728619" y="1366171"/>
                </a:lnTo>
                <a:lnTo>
                  <a:pt x="2762783" y="1397360"/>
                </a:lnTo>
                <a:lnTo>
                  <a:pt x="2796366" y="1429120"/>
                </a:lnTo>
                <a:lnTo>
                  <a:pt x="2829360" y="1461441"/>
                </a:lnTo>
                <a:lnTo>
                  <a:pt x="2861761" y="1494314"/>
                </a:lnTo>
                <a:lnTo>
                  <a:pt x="2893560" y="1527729"/>
                </a:lnTo>
                <a:lnTo>
                  <a:pt x="2924753" y="1561677"/>
                </a:lnTo>
                <a:lnTo>
                  <a:pt x="2955332" y="1596149"/>
                </a:lnTo>
                <a:lnTo>
                  <a:pt x="2985291" y="1631135"/>
                </a:lnTo>
                <a:lnTo>
                  <a:pt x="3014625" y="1666626"/>
                </a:lnTo>
                <a:lnTo>
                  <a:pt x="3043325" y="1702612"/>
                </a:lnTo>
                <a:lnTo>
                  <a:pt x="3071387" y="1739084"/>
                </a:lnTo>
                <a:lnTo>
                  <a:pt x="3098804" y="1776033"/>
                </a:lnTo>
                <a:lnTo>
                  <a:pt x="3125570" y="1813449"/>
                </a:lnTo>
                <a:lnTo>
                  <a:pt x="3151677" y="1851322"/>
                </a:lnTo>
                <a:lnTo>
                  <a:pt x="3177120" y="1889644"/>
                </a:lnTo>
                <a:lnTo>
                  <a:pt x="3201893" y="1928405"/>
                </a:lnTo>
                <a:lnTo>
                  <a:pt x="3225989" y="1967595"/>
                </a:lnTo>
                <a:lnTo>
                  <a:pt x="3249401" y="2007206"/>
                </a:lnTo>
                <a:lnTo>
                  <a:pt x="3272124" y="2047227"/>
                </a:lnTo>
                <a:lnTo>
                  <a:pt x="3294151" y="2087649"/>
                </a:lnTo>
                <a:lnTo>
                  <a:pt x="3315475" y="2128463"/>
                </a:lnTo>
                <a:lnTo>
                  <a:pt x="3336091" y="2169660"/>
                </a:lnTo>
                <a:lnTo>
                  <a:pt x="3355991" y="2211230"/>
                </a:lnTo>
                <a:lnTo>
                  <a:pt x="3375170" y="2253163"/>
                </a:lnTo>
                <a:lnTo>
                  <a:pt x="3393622" y="2295451"/>
                </a:lnTo>
                <a:lnTo>
                  <a:pt x="3411339" y="2338083"/>
                </a:lnTo>
                <a:lnTo>
                  <a:pt x="3428315" y="2381051"/>
                </a:lnTo>
                <a:lnTo>
                  <a:pt x="3444545" y="2424345"/>
                </a:lnTo>
                <a:lnTo>
                  <a:pt x="3460022" y="2467955"/>
                </a:lnTo>
                <a:lnTo>
                  <a:pt x="3474739" y="2511872"/>
                </a:lnTo>
                <a:lnTo>
                  <a:pt x="3488690" y="2556088"/>
                </a:lnTo>
                <a:lnTo>
                  <a:pt x="3501869" y="2600591"/>
                </a:lnTo>
                <a:lnTo>
                  <a:pt x="3514269" y="2645374"/>
                </a:lnTo>
                <a:lnTo>
                  <a:pt x="3525884" y="2690426"/>
                </a:lnTo>
                <a:lnTo>
                  <a:pt x="3536708" y="2735738"/>
                </a:lnTo>
                <a:lnTo>
                  <a:pt x="3546734" y="2781301"/>
                </a:lnTo>
                <a:lnTo>
                  <a:pt x="3555956" y="2827105"/>
                </a:lnTo>
                <a:lnTo>
                  <a:pt x="3564368" y="2873141"/>
                </a:lnTo>
                <a:lnTo>
                  <a:pt x="3571963" y="2919399"/>
                </a:lnTo>
                <a:lnTo>
                  <a:pt x="3578735" y="2965871"/>
                </a:lnTo>
                <a:lnTo>
                  <a:pt x="3584677" y="3012546"/>
                </a:lnTo>
                <a:lnTo>
                  <a:pt x="3589783" y="3059415"/>
                </a:lnTo>
                <a:lnTo>
                  <a:pt x="3594048" y="3106469"/>
                </a:lnTo>
                <a:lnTo>
                  <a:pt x="3594797" y="3116827"/>
                </a:lnTo>
                <a:lnTo>
                  <a:pt x="0" y="3116827"/>
                </a:lnTo>
                <a:lnTo>
                  <a:pt x="0" y="886931"/>
                </a:lnTo>
                <a:lnTo>
                  <a:pt x="4202" y="885204"/>
                </a:lnTo>
                <a:lnTo>
                  <a:pt x="47057" y="868461"/>
                </a:lnTo>
                <a:lnTo>
                  <a:pt x="90235" y="852460"/>
                </a:lnTo>
                <a:lnTo>
                  <a:pt x="133724" y="837205"/>
                </a:lnTo>
                <a:lnTo>
                  <a:pt x="177516" y="822703"/>
                </a:lnTo>
                <a:lnTo>
                  <a:pt x="221602" y="808961"/>
                </a:lnTo>
                <a:lnTo>
                  <a:pt x="265973" y="795985"/>
                </a:lnTo>
                <a:lnTo>
                  <a:pt x="310618" y="783780"/>
                </a:lnTo>
                <a:lnTo>
                  <a:pt x="355529" y="772354"/>
                </a:lnTo>
                <a:lnTo>
                  <a:pt x="400697" y="761712"/>
                </a:lnTo>
                <a:lnTo>
                  <a:pt x="446111" y="751860"/>
                </a:lnTo>
                <a:lnTo>
                  <a:pt x="491764" y="742805"/>
                </a:lnTo>
                <a:lnTo>
                  <a:pt x="537645" y="734553"/>
                </a:lnTo>
                <a:lnTo>
                  <a:pt x="583745" y="727110"/>
                </a:lnTo>
                <a:lnTo>
                  <a:pt x="630055" y="720483"/>
                </a:lnTo>
                <a:lnTo>
                  <a:pt x="676565" y="714677"/>
                </a:lnTo>
                <a:lnTo>
                  <a:pt x="723267" y="709699"/>
                </a:lnTo>
                <a:lnTo>
                  <a:pt x="770150" y="705554"/>
                </a:lnTo>
                <a:lnTo>
                  <a:pt x="817206" y="702250"/>
                </a:lnTo>
                <a:lnTo>
                  <a:pt x="864426" y="699793"/>
                </a:lnTo>
                <a:lnTo>
                  <a:pt x="911799" y="698188"/>
                </a:lnTo>
                <a:lnTo>
                  <a:pt x="959317" y="697442"/>
                </a:lnTo>
                <a:lnTo>
                  <a:pt x="1006971" y="697561"/>
                </a:lnTo>
                <a:lnTo>
                  <a:pt x="22963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45" y="345770"/>
            <a:ext cx="2799986" cy="2641178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2A732FED-0014-49F1-8AEB-342B712ED671}"/>
              </a:ext>
            </a:extLst>
          </p:cNvPr>
          <p:cNvGrpSpPr/>
          <p:nvPr/>
        </p:nvGrpSpPr>
        <p:grpSpPr>
          <a:xfrm>
            <a:off x="0" y="4740832"/>
            <a:ext cx="2436707" cy="2117513"/>
            <a:chOff x="0" y="7111247"/>
            <a:chExt cx="3655060" cy="3176270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D4CA732D-C399-4942-AC18-BF3D5F747136}"/>
                </a:ext>
              </a:extLst>
            </p:cNvPr>
            <p:cNvSpPr/>
            <p:nvPr/>
          </p:nvSpPr>
          <p:spPr>
            <a:xfrm>
              <a:off x="0" y="7170171"/>
              <a:ext cx="3595370" cy="3117215"/>
            </a:xfrm>
            <a:custGeom>
              <a:avLst/>
              <a:gdLst/>
              <a:ahLst/>
              <a:cxnLst/>
              <a:rect l="l" t="t" r="r" b="b"/>
              <a:pathLst>
                <a:path w="3595370" h="3117215">
                  <a:moveTo>
                    <a:pt x="2296349" y="0"/>
                  </a:moveTo>
                  <a:lnTo>
                    <a:pt x="1888078" y="859693"/>
                  </a:lnTo>
                  <a:lnTo>
                    <a:pt x="1932987" y="876724"/>
                  </a:lnTo>
                  <a:lnTo>
                    <a:pt x="1977449" y="894523"/>
                  </a:lnTo>
                  <a:lnTo>
                    <a:pt x="2021456" y="913082"/>
                  </a:lnTo>
                  <a:lnTo>
                    <a:pt x="2065002" y="932389"/>
                  </a:lnTo>
                  <a:lnTo>
                    <a:pt x="2108081" y="952437"/>
                  </a:lnTo>
                  <a:lnTo>
                    <a:pt x="2150686" y="973216"/>
                  </a:lnTo>
                  <a:lnTo>
                    <a:pt x="2192812" y="994715"/>
                  </a:lnTo>
                  <a:lnTo>
                    <a:pt x="2234451" y="1016927"/>
                  </a:lnTo>
                  <a:lnTo>
                    <a:pt x="2275598" y="1039841"/>
                  </a:lnTo>
                  <a:lnTo>
                    <a:pt x="2316246" y="1063448"/>
                  </a:lnTo>
                  <a:lnTo>
                    <a:pt x="2356388" y="1087738"/>
                  </a:lnTo>
                  <a:lnTo>
                    <a:pt x="2396019" y="1112703"/>
                  </a:lnTo>
                  <a:lnTo>
                    <a:pt x="2435131" y="1138333"/>
                  </a:lnTo>
                  <a:lnTo>
                    <a:pt x="2473719" y="1164617"/>
                  </a:lnTo>
                  <a:lnTo>
                    <a:pt x="2511777" y="1191548"/>
                  </a:lnTo>
                  <a:lnTo>
                    <a:pt x="2549297" y="1219116"/>
                  </a:lnTo>
                  <a:lnTo>
                    <a:pt x="2586274" y="1247310"/>
                  </a:lnTo>
                  <a:lnTo>
                    <a:pt x="2622701" y="1276122"/>
                  </a:lnTo>
                  <a:lnTo>
                    <a:pt x="2658572" y="1305543"/>
                  </a:lnTo>
                  <a:lnTo>
                    <a:pt x="2693880" y="1335562"/>
                  </a:lnTo>
                  <a:lnTo>
                    <a:pt x="2728619" y="1366171"/>
                  </a:lnTo>
                  <a:lnTo>
                    <a:pt x="2762783" y="1397360"/>
                  </a:lnTo>
                  <a:lnTo>
                    <a:pt x="2796366" y="1429120"/>
                  </a:lnTo>
                  <a:lnTo>
                    <a:pt x="2829360" y="1461441"/>
                  </a:lnTo>
                  <a:lnTo>
                    <a:pt x="2861761" y="1494314"/>
                  </a:lnTo>
                  <a:lnTo>
                    <a:pt x="2893560" y="1527729"/>
                  </a:lnTo>
                  <a:lnTo>
                    <a:pt x="2924753" y="1561677"/>
                  </a:lnTo>
                  <a:lnTo>
                    <a:pt x="2955332" y="1596149"/>
                  </a:lnTo>
                  <a:lnTo>
                    <a:pt x="2985291" y="1631135"/>
                  </a:lnTo>
                  <a:lnTo>
                    <a:pt x="3014625" y="1666626"/>
                  </a:lnTo>
                  <a:lnTo>
                    <a:pt x="3043325" y="1702612"/>
                  </a:lnTo>
                  <a:lnTo>
                    <a:pt x="3071387" y="1739084"/>
                  </a:lnTo>
                  <a:lnTo>
                    <a:pt x="3098804" y="1776033"/>
                  </a:lnTo>
                  <a:lnTo>
                    <a:pt x="3125570" y="1813449"/>
                  </a:lnTo>
                  <a:lnTo>
                    <a:pt x="3151677" y="1851322"/>
                  </a:lnTo>
                  <a:lnTo>
                    <a:pt x="3177120" y="1889644"/>
                  </a:lnTo>
                  <a:lnTo>
                    <a:pt x="3201893" y="1928405"/>
                  </a:lnTo>
                  <a:lnTo>
                    <a:pt x="3225989" y="1967595"/>
                  </a:lnTo>
                  <a:lnTo>
                    <a:pt x="3249401" y="2007206"/>
                  </a:lnTo>
                  <a:lnTo>
                    <a:pt x="3272124" y="2047227"/>
                  </a:lnTo>
                  <a:lnTo>
                    <a:pt x="3294151" y="2087649"/>
                  </a:lnTo>
                  <a:lnTo>
                    <a:pt x="3315475" y="2128463"/>
                  </a:lnTo>
                  <a:lnTo>
                    <a:pt x="3336091" y="2169660"/>
                  </a:lnTo>
                  <a:lnTo>
                    <a:pt x="3355991" y="2211230"/>
                  </a:lnTo>
                  <a:lnTo>
                    <a:pt x="3375170" y="2253163"/>
                  </a:lnTo>
                  <a:lnTo>
                    <a:pt x="3393622" y="2295451"/>
                  </a:lnTo>
                  <a:lnTo>
                    <a:pt x="3411339" y="2338083"/>
                  </a:lnTo>
                  <a:lnTo>
                    <a:pt x="3428315" y="2381051"/>
                  </a:lnTo>
                  <a:lnTo>
                    <a:pt x="3444545" y="2424345"/>
                  </a:lnTo>
                  <a:lnTo>
                    <a:pt x="3460022" y="2467955"/>
                  </a:lnTo>
                  <a:lnTo>
                    <a:pt x="3474739" y="2511872"/>
                  </a:lnTo>
                  <a:lnTo>
                    <a:pt x="3488690" y="2556088"/>
                  </a:lnTo>
                  <a:lnTo>
                    <a:pt x="3501869" y="2600591"/>
                  </a:lnTo>
                  <a:lnTo>
                    <a:pt x="3514269" y="2645374"/>
                  </a:lnTo>
                  <a:lnTo>
                    <a:pt x="3525884" y="2690426"/>
                  </a:lnTo>
                  <a:lnTo>
                    <a:pt x="3536708" y="2735738"/>
                  </a:lnTo>
                  <a:lnTo>
                    <a:pt x="3546734" y="2781301"/>
                  </a:lnTo>
                  <a:lnTo>
                    <a:pt x="3555956" y="2827105"/>
                  </a:lnTo>
                  <a:lnTo>
                    <a:pt x="3564368" y="2873141"/>
                  </a:lnTo>
                  <a:lnTo>
                    <a:pt x="3571963" y="2919399"/>
                  </a:lnTo>
                  <a:lnTo>
                    <a:pt x="3578735" y="2965871"/>
                  </a:lnTo>
                  <a:lnTo>
                    <a:pt x="3584677" y="3012546"/>
                  </a:lnTo>
                  <a:lnTo>
                    <a:pt x="3589783" y="3059415"/>
                  </a:lnTo>
                  <a:lnTo>
                    <a:pt x="3594048" y="3106469"/>
                  </a:lnTo>
                  <a:lnTo>
                    <a:pt x="3594797" y="3116827"/>
                  </a:lnTo>
                  <a:lnTo>
                    <a:pt x="0" y="3116827"/>
                  </a:lnTo>
                  <a:lnTo>
                    <a:pt x="0" y="886931"/>
                  </a:lnTo>
                  <a:lnTo>
                    <a:pt x="4202" y="885204"/>
                  </a:lnTo>
                  <a:lnTo>
                    <a:pt x="47057" y="868461"/>
                  </a:lnTo>
                  <a:lnTo>
                    <a:pt x="90235" y="852460"/>
                  </a:lnTo>
                  <a:lnTo>
                    <a:pt x="133724" y="837205"/>
                  </a:lnTo>
                  <a:lnTo>
                    <a:pt x="177516" y="822703"/>
                  </a:lnTo>
                  <a:lnTo>
                    <a:pt x="221602" y="808961"/>
                  </a:lnTo>
                  <a:lnTo>
                    <a:pt x="265973" y="795985"/>
                  </a:lnTo>
                  <a:lnTo>
                    <a:pt x="310618" y="783780"/>
                  </a:lnTo>
                  <a:lnTo>
                    <a:pt x="355529" y="772354"/>
                  </a:lnTo>
                  <a:lnTo>
                    <a:pt x="400697" y="761712"/>
                  </a:lnTo>
                  <a:lnTo>
                    <a:pt x="446111" y="751860"/>
                  </a:lnTo>
                  <a:lnTo>
                    <a:pt x="491764" y="742805"/>
                  </a:lnTo>
                  <a:lnTo>
                    <a:pt x="537645" y="734553"/>
                  </a:lnTo>
                  <a:lnTo>
                    <a:pt x="583745" y="727110"/>
                  </a:lnTo>
                  <a:lnTo>
                    <a:pt x="630055" y="720483"/>
                  </a:lnTo>
                  <a:lnTo>
                    <a:pt x="676565" y="714677"/>
                  </a:lnTo>
                  <a:lnTo>
                    <a:pt x="723267" y="709699"/>
                  </a:lnTo>
                  <a:lnTo>
                    <a:pt x="770150" y="705554"/>
                  </a:lnTo>
                  <a:lnTo>
                    <a:pt x="817206" y="702250"/>
                  </a:lnTo>
                  <a:lnTo>
                    <a:pt x="864426" y="699793"/>
                  </a:lnTo>
                  <a:lnTo>
                    <a:pt x="911799" y="698188"/>
                  </a:lnTo>
                  <a:lnTo>
                    <a:pt x="959317" y="697442"/>
                  </a:lnTo>
                  <a:lnTo>
                    <a:pt x="1006971" y="697561"/>
                  </a:lnTo>
                  <a:lnTo>
                    <a:pt x="22963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2D718D8B-B90F-4FEA-9B49-4C3C608319C4}"/>
                </a:ext>
              </a:extLst>
            </p:cNvPr>
            <p:cNvSpPr/>
            <p:nvPr/>
          </p:nvSpPr>
          <p:spPr>
            <a:xfrm>
              <a:off x="0" y="7111247"/>
              <a:ext cx="3655060" cy="3176270"/>
            </a:xfrm>
            <a:custGeom>
              <a:avLst/>
              <a:gdLst/>
              <a:ahLst/>
              <a:cxnLst/>
              <a:rect l="l" t="t" r="r" b="b"/>
              <a:pathLst>
                <a:path w="3655060" h="3176270">
                  <a:moveTo>
                    <a:pt x="1969405" y="886137"/>
                  </a:moveTo>
                  <a:lnTo>
                    <a:pt x="2050501" y="919742"/>
                  </a:lnTo>
                  <a:lnTo>
                    <a:pt x="2096730" y="940378"/>
                  </a:lnTo>
                  <a:lnTo>
                    <a:pt x="2142442" y="961830"/>
                  </a:lnTo>
                  <a:lnTo>
                    <a:pt x="2187629" y="984086"/>
                  </a:lnTo>
                  <a:lnTo>
                    <a:pt x="2232283" y="1007137"/>
                  </a:lnTo>
                  <a:lnTo>
                    <a:pt x="2276397" y="1030971"/>
                  </a:lnTo>
                  <a:lnTo>
                    <a:pt x="2319964" y="1055578"/>
                  </a:lnTo>
                  <a:lnTo>
                    <a:pt x="2362977" y="1080946"/>
                  </a:lnTo>
                  <a:lnTo>
                    <a:pt x="2405427" y="1107066"/>
                  </a:lnTo>
                  <a:lnTo>
                    <a:pt x="2447309" y="1133925"/>
                  </a:lnTo>
                  <a:lnTo>
                    <a:pt x="2488615" y="1161514"/>
                  </a:lnTo>
                  <a:lnTo>
                    <a:pt x="2529337" y="1189822"/>
                  </a:lnTo>
                  <a:lnTo>
                    <a:pt x="2569468" y="1218837"/>
                  </a:lnTo>
                  <a:lnTo>
                    <a:pt x="2609000" y="1248548"/>
                  </a:lnTo>
                  <a:lnTo>
                    <a:pt x="2647927" y="1278946"/>
                  </a:lnTo>
                  <a:lnTo>
                    <a:pt x="2686241" y="1310019"/>
                  </a:lnTo>
                  <a:lnTo>
                    <a:pt x="2723935" y="1341757"/>
                  </a:lnTo>
                  <a:lnTo>
                    <a:pt x="2761002" y="1374148"/>
                  </a:lnTo>
                  <a:lnTo>
                    <a:pt x="2797433" y="1407182"/>
                  </a:lnTo>
                  <a:lnTo>
                    <a:pt x="2833223" y="1440848"/>
                  </a:lnTo>
                  <a:lnTo>
                    <a:pt x="2868363" y="1475135"/>
                  </a:lnTo>
                  <a:lnTo>
                    <a:pt x="2902846" y="1510032"/>
                  </a:lnTo>
                  <a:lnTo>
                    <a:pt x="2936665" y="1545529"/>
                  </a:lnTo>
                  <a:lnTo>
                    <a:pt x="2969813" y="1581614"/>
                  </a:lnTo>
                  <a:lnTo>
                    <a:pt x="3002282" y="1618277"/>
                  </a:lnTo>
                  <a:lnTo>
                    <a:pt x="3034065" y="1655508"/>
                  </a:lnTo>
                  <a:lnTo>
                    <a:pt x="3065154" y="1693294"/>
                  </a:lnTo>
                  <a:lnTo>
                    <a:pt x="3095543" y="1731626"/>
                  </a:lnTo>
                  <a:lnTo>
                    <a:pt x="3125224" y="1770493"/>
                  </a:lnTo>
                  <a:lnTo>
                    <a:pt x="3154190" y="1809883"/>
                  </a:lnTo>
                  <a:lnTo>
                    <a:pt x="3182433" y="1849787"/>
                  </a:lnTo>
                  <a:lnTo>
                    <a:pt x="3209947" y="1890192"/>
                  </a:lnTo>
                  <a:lnTo>
                    <a:pt x="3236723" y="1931089"/>
                  </a:lnTo>
                  <a:lnTo>
                    <a:pt x="3262755" y="1972466"/>
                  </a:lnTo>
                  <a:lnTo>
                    <a:pt x="3288035" y="2014313"/>
                  </a:lnTo>
                  <a:lnTo>
                    <a:pt x="3312556" y="2056619"/>
                  </a:lnTo>
                  <a:lnTo>
                    <a:pt x="3336330" y="2099379"/>
                  </a:lnTo>
                  <a:lnTo>
                    <a:pt x="3359332" y="2142579"/>
                  </a:lnTo>
                  <a:lnTo>
                    <a:pt x="3381553" y="2186209"/>
                  </a:lnTo>
                  <a:lnTo>
                    <a:pt x="3402987" y="2230257"/>
                  </a:lnTo>
                  <a:lnTo>
                    <a:pt x="3423625" y="2274713"/>
                  </a:lnTo>
                  <a:lnTo>
                    <a:pt x="3443461" y="2319566"/>
                  </a:lnTo>
                  <a:lnTo>
                    <a:pt x="3462488" y="2364804"/>
                  </a:lnTo>
                  <a:lnTo>
                    <a:pt x="3480698" y="2410416"/>
                  </a:lnTo>
                  <a:lnTo>
                    <a:pt x="3498084" y="2456393"/>
                  </a:lnTo>
                  <a:lnTo>
                    <a:pt x="3514638" y="2502722"/>
                  </a:lnTo>
                  <a:lnTo>
                    <a:pt x="3530354" y="2549393"/>
                  </a:lnTo>
                  <a:lnTo>
                    <a:pt x="3545223" y="2596394"/>
                  </a:lnTo>
                  <a:lnTo>
                    <a:pt x="3559240" y="2643715"/>
                  </a:lnTo>
                  <a:lnTo>
                    <a:pt x="3572396" y="2691345"/>
                  </a:lnTo>
                  <a:lnTo>
                    <a:pt x="3584684" y="2739272"/>
                  </a:lnTo>
                  <a:lnTo>
                    <a:pt x="3596097" y="2787487"/>
                  </a:lnTo>
                  <a:lnTo>
                    <a:pt x="3606628" y="2835976"/>
                  </a:lnTo>
                  <a:lnTo>
                    <a:pt x="3616269" y="2884731"/>
                  </a:lnTo>
                  <a:lnTo>
                    <a:pt x="3625013" y="2933740"/>
                  </a:lnTo>
                  <a:lnTo>
                    <a:pt x="3632853" y="2982991"/>
                  </a:lnTo>
                  <a:lnTo>
                    <a:pt x="3639781" y="3032474"/>
                  </a:lnTo>
                  <a:lnTo>
                    <a:pt x="3645791" y="3082178"/>
                  </a:lnTo>
                  <a:lnTo>
                    <a:pt x="3650874" y="3132091"/>
                  </a:lnTo>
                  <a:lnTo>
                    <a:pt x="3654490" y="3175752"/>
                  </a:lnTo>
                  <a:lnTo>
                    <a:pt x="3535149" y="3175752"/>
                  </a:lnTo>
                  <a:lnTo>
                    <a:pt x="3534939" y="3172777"/>
                  </a:lnTo>
                  <a:lnTo>
                    <a:pt x="3530508" y="3123690"/>
                  </a:lnTo>
                  <a:lnTo>
                    <a:pt x="3525139" y="3074810"/>
                  </a:lnTo>
                  <a:lnTo>
                    <a:pt x="3518840" y="3026147"/>
                  </a:lnTo>
                  <a:lnTo>
                    <a:pt x="3511618" y="2977712"/>
                  </a:lnTo>
                  <a:lnTo>
                    <a:pt x="3503481" y="2929517"/>
                  </a:lnTo>
                  <a:lnTo>
                    <a:pt x="3494436" y="2881572"/>
                  </a:lnTo>
                  <a:lnTo>
                    <a:pt x="3484491" y="2833889"/>
                  </a:lnTo>
                  <a:lnTo>
                    <a:pt x="3473654" y="2786478"/>
                  </a:lnTo>
                  <a:lnTo>
                    <a:pt x="3461931" y="2739350"/>
                  </a:lnTo>
                  <a:lnTo>
                    <a:pt x="3449331" y="2692518"/>
                  </a:lnTo>
                  <a:lnTo>
                    <a:pt x="3435862" y="2645990"/>
                  </a:lnTo>
                  <a:lnTo>
                    <a:pt x="3421530" y="2599780"/>
                  </a:lnTo>
                  <a:lnTo>
                    <a:pt x="3406343" y="2553896"/>
                  </a:lnTo>
                  <a:lnTo>
                    <a:pt x="3390310" y="2508352"/>
                  </a:lnTo>
                  <a:lnTo>
                    <a:pt x="3373436" y="2463157"/>
                  </a:lnTo>
                  <a:lnTo>
                    <a:pt x="3355731" y="2418323"/>
                  </a:lnTo>
                  <a:lnTo>
                    <a:pt x="3337202" y="2373860"/>
                  </a:lnTo>
                  <a:lnTo>
                    <a:pt x="3317855" y="2329781"/>
                  </a:lnTo>
                  <a:lnTo>
                    <a:pt x="3297700" y="2286095"/>
                  </a:lnTo>
                  <a:lnTo>
                    <a:pt x="3276743" y="2242814"/>
                  </a:lnTo>
                  <a:lnTo>
                    <a:pt x="3254991" y="2199948"/>
                  </a:lnTo>
                  <a:lnTo>
                    <a:pt x="3232453" y="2157510"/>
                  </a:lnTo>
                  <a:lnTo>
                    <a:pt x="3209137" y="2115509"/>
                  </a:lnTo>
                  <a:lnTo>
                    <a:pt x="3184362" y="2072827"/>
                  </a:lnTo>
                  <a:lnTo>
                    <a:pt x="3158780" y="2030635"/>
                  </a:lnTo>
                  <a:lnTo>
                    <a:pt x="3132400" y="1988945"/>
                  </a:lnTo>
                  <a:lnTo>
                    <a:pt x="3105229" y="1947770"/>
                  </a:lnTo>
                  <a:lnTo>
                    <a:pt x="3077276" y="1907121"/>
                  </a:lnTo>
                  <a:lnTo>
                    <a:pt x="3048549" y="1867010"/>
                  </a:lnTo>
                  <a:lnTo>
                    <a:pt x="3019056" y="1827451"/>
                  </a:lnTo>
                  <a:lnTo>
                    <a:pt x="2988806" y="1788454"/>
                  </a:lnTo>
                  <a:lnTo>
                    <a:pt x="2957806" y="1750032"/>
                  </a:lnTo>
                  <a:lnTo>
                    <a:pt x="2926065" y="1712198"/>
                  </a:lnTo>
                  <a:lnTo>
                    <a:pt x="2893591" y="1674963"/>
                  </a:lnTo>
                  <a:lnTo>
                    <a:pt x="2860392" y="1638339"/>
                  </a:lnTo>
                  <a:lnTo>
                    <a:pt x="2826477" y="1602340"/>
                  </a:lnTo>
                  <a:lnTo>
                    <a:pt x="2791854" y="1566976"/>
                  </a:lnTo>
                  <a:lnTo>
                    <a:pt x="2756530" y="1532260"/>
                  </a:lnTo>
                  <a:lnTo>
                    <a:pt x="2720515" y="1498204"/>
                  </a:lnTo>
                  <a:lnTo>
                    <a:pt x="2683816" y="1464821"/>
                  </a:lnTo>
                  <a:lnTo>
                    <a:pt x="2646442" y="1432122"/>
                  </a:lnTo>
                  <a:lnTo>
                    <a:pt x="2608400" y="1400119"/>
                  </a:lnTo>
                  <a:lnTo>
                    <a:pt x="2569700" y="1368826"/>
                  </a:lnTo>
                  <a:lnTo>
                    <a:pt x="2530348" y="1338253"/>
                  </a:lnTo>
                  <a:lnTo>
                    <a:pt x="2490354" y="1308413"/>
                  </a:lnTo>
                  <a:lnTo>
                    <a:pt x="2449726" y="1279319"/>
                  </a:lnTo>
                  <a:lnTo>
                    <a:pt x="2408472" y="1250982"/>
                  </a:lnTo>
                  <a:lnTo>
                    <a:pt x="2366599" y="1223414"/>
                  </a:lnTo>
                  <a:lnTo>
                    <a:pt x="2324117" y="1196628"/>
                  </a:lnTo>
                  <a:lnTo>
                    <a:pt x="2281034" y="1170636"/>
                  </a:lnTo>
                  <a:lnTo>
                    <a:pt x="2237357" y="1145450"/>
                  </a:lnTo>
                  <a:lnTo>
                    <a:pt x="2193095" y="1121082"/>
                  </a:lnTo>
                  <a:lnTo>
                    <a:pt x="2148256" y="1097545"/>
                  </a:lnTo>
                  <a:lnTo>
                    <a:pt x="2102849" y="1074849"/>
                  </a:lnTo>
                  <a:lnTo>
                    <a:pt x="2056881" y="1053009"/>
                  </a:lnTo>
                  <a:lnTo>
                    <a:pt x="2010362" y="1032035"/>
                  </a:lnTo>
                  <a:lnTo>
                    <a:pt x="1963298" y="1011940"/>
                  </a:lnTo>
                  <a:lnTo>
                    <a:pt x="1915698" y="992736"/>
                  </a:lnTo>
                  <a:lnTo>
                    <a:pt x="1867571" y="974435"/>
                  </a:lnTo>
                  <a:lnTo>
                    <a:pt x="1856392" y="968885"/>
                  </a:lnTo>
                  <a:lnTo>
                    <a:pt x="1829584" y="929093"/>
                  </a:lnTo>
                  <a:lnTo>
                    <a:pt x="1829022" y="921741"/>
                  </a:lnTo>
                  <a:lnTo>
                    <a:pt x="1941925" y="943993"/>
                  </a:lnTo>
                  <a:lnTo>
                    <a:pt x="1969405" y="886137"/>
                  </a:lnTo>
                  <a:close/>
                </a:path>
                <a:path w="3655060" h="3176270">
                  <a:moveTo>
                    <a:pt x="1980895" y="161970"/>
                  </a:moveTo>
                  <a:lnTo>
                    <a:pt x="2164360" y="198129"/>
                  </a:lnTo>
                  <a:lnTo>
                    <a:pt x="1035483" y="808818"/>
                  </a:lnTo>
                  <a:lnTo>
                    <a:pt x="1006358" y="816021"/>
                  </a:lnTo>
                  <a:lnTo>
                    <a:pt x="954484" y="815946"/>
                  </a:lnTo>
                  <a:lnTo>
                    <a:pt x="902775" y="816921"/>
                  </a:lnTo>
                  <a:lnTo>
                    <a:pt x="851242" y="818935"/>
                  </a:lnTo>
                  <a:lnTo>
                    <a:pt x="799900" y="821982"/>
                  </a:lnTo>
                  <a:lnTo>
                    <a:pt x="748761" y="826052"/>
                  </a:lnTo>
                  <a:lnTo>
                    <a:pt x="697836" y="831137"/>
                  </a:lnTo>
                  <a:lnTo>
                    <a:pt x="647139" y="837229"/>
                  </a:lnTo>
                  <a:lnTo>
                    <a:pt x="596682" y="844320"/>
                  </a:lnTo>
                  <a:lnTo>
                    <a:pt x="546478" y="852400"/>
                  </a:lnTo>
                  <a:lnTo>
                    <a:pt x="496540" y="861463"/>
                  </a:lnTo>
                  <a:lnTo>
                    <a:pt x="446879" y="871498"/>
                  </a:lnTo>
                  <a:lnTo>
                    <a:pt x="397509" y="882499"/>
                  </a:lnTo>
                  <a:lnTo>
                    <a:pt x="348442" y="894456"/>
                  </a:lnTo>
                  <a:lnTo>
                    <a:pt x="299691" y="907361"/>
                  </a:lnTo>
                  <a:lnTo>
                    <a:pt x="251268" y="921205"/>
                  </a:lnTo>
                  <a:lnTo>
                    <a:pt x="203186" y="935981"/>
                  </a:lnTo>
                  <a:lnTo>
                    <a:pt x="155457" y="951680"/>
                  </a:lnTo>
                  <a:lnTo>
                    <a:pt x="108095" y="968294"/>
                  </a:lnTo>
                  <a:lnTo>
                    <a:pt x="61111" y="985814"/>
                  </a:lnTo>
                  <a:lnTo>
                    <a:pt x="14518" y="1004231"/>
                  </a:lnTo>
                  <a:lnTo>
                    <a:pt x="0" y="1010300"/>
                  </a:lnTo>
                  <a:lnTo>
                    <a:pt x="0" y="881896"/>
                  </a:lnTo>
                  <a:lnTo>
                    <a:pt x="68876" y="855824"/>
                  </a:lnTo>
                  <a:lnTo>
                    <a:pt x="115761" y="839379"/>
                  </a:lnTo>
                  <a:lnTo>
                    <a:pt x="162991" y="823791"/>
                  </a:lnTo>
                  <a:lnTo>
                    <a:pt x="210554" y="809066"/>
                  </a:lnTo>
                  <a:lnTo>
                    <a:pt x="258439" y="795212"/>
                  </a:lnTo>
                  <a:lnTo>
                    <a:pt x="306635" y="782237"/>
                  </a:lnTo>
                  <a:lnTo>
                    <a:pt x="355131" y="770148"/>
                  </a:lnTo>
                  <a:lnTo>
                    <a:pt x="403915" y="758952"/>
                  </a:lnTo>
                  <a:lnTo>
                    <a:pt x="452977" y="748657"/>
                  </a:lnTo>
                  <a:lnTo>
                    <a:pt x="502305" y="739270"/>
                  </a:lnTo>
                  <a:lnTo>
                    <a:pt x="551889" y="730798"/>
                  </a:lnTo>
                  <a:lnTo>
                    <a:pt x="601716" y="723250"/>
                  </a:lnTo>
                  <a:lnTo>
                    <a:pt x="651776" y="716632"/>
                  </a:lnTo>
                  <a:lnTo>
                    <a:pt x="702058" y="710953"/>
                  </a:lnTo>
                  <a:lnTo>
                    <a:pt x="752128" y="706258"/>
                  </a:lnTo>
                  <a:lnTo>
                    <a:pt x="1006970" y="756485"/>
                  </a:lnTo>
                  <a:lnTo>
                    <a:pt x="1007777" y="696986"/>
                  </a:lnTo>
                  <a:lnTo>
                    <a:pt x="996187" y="694702"/>
                  </a:lnTo>
                  <a:lnTo>
                    <a:pt x="1980895" y="161970"/>
                  </a:lnTo>
                  <a:close/>
                </a:path>
                <a:path w="3655060" h="3176270">
                  <a:moveTo>
                    <a:pt x="1908778" y="862838"/>
                  </a:moveTo>
                  <a:lnTo>
                    <a:pt x="1956517" y="880961"/>
                  </a:lnTo>
                  <a:lnTo>
                    <a:pt x="1969405" y="886137"/>
                  </a:lnTo>
                  <a:lnTo>
                    <a:pt x="1941925" y="943993"/>
                  </a:lnTo>
                  <a:lnTo>
                    <a:pt x="1888077" y="918618"/>
                  </a:lnTo>
                  <a:lnTo>
                    <a:pt x="1908778" y="862838"/>
                  </a:lnTo>
                  <a:close/>
                </a:path>
                <a:path w="3655060" h="3176270">
                  <a:moveTo>
                    <a:pt x="1853951" y="852032"/>
                  </a:moveTo>
                  <a:lnTo>
                    <a:pt x="1908778" y="862838"/>
                  </a:lnTo>
                  <a:lnTo>
                    <a:pt x="1888077" y="918618"/>
                  </a:lnTo>
                  <a:lnTo>
                    <a:pt x="1941925" y="943993"/>
                  </a:lnTo>
                  <a:lnTo>
                    <a:pt x="1829022" y="921741"/>
                  </a:lnTo>
                  <a:lnTo>
                    <a:pt x="1828654" y="916915"/>
                  </a:lnTo>
                  <a:lnTo>
                    <a:pt x="1830292" y="904788"/>
                  </a:lnTo>
                  <a:lnTo>
                    <a:pt x="1834463" y="893085"/>
                  </a:lnTo>
                  <a:lnTo>
                    <a:pt x="1853951" y="852032"/>
                  </a:lnTo>
                  <a:close/>
                </a:path>
                <a:path w="3655060" h="3176270">
                  <a:moveTo>
                    <a:pt x="1007777" y="696986"/>
                  </a:moveTo>
                  <a:lnTo>
                    <a:pt x="1006970" y="756485"/>
                  </a:lnTo>
                  <a:lnTo>
                    <a:pt x="978651" y="704189"/>
                  </a:lnTo>
                  <a:lnTo>
                    <a:pt x="992023" y="696955"/>
                  </a:lnTo>
                  <a:lnTo>
                    <a:pt x="1007777" y="696986"/>
                  </a:lnTo>
                  <a:close/>
                </a:path>
                <a:path w="3655060" h="3176270">
                  <a:moveTo>
                    <a:pt x="992023" y="696955"/>
                  </a:moveTo>
                  <a:lnTo>
                    <a:pt x="978651" y="704189"/>
                  </a:lnTo>
                  <a:lnTo>
                    <a:pt x="1006970" y="756485"/>
                  </a:lnTo>
                  <a:lnTo>
                    <a:pt x="752128" y="706258"/>
                  </a:lnTo>
                  <a:lnTo>
                    <a:pt x="803241" y="702437"/>
                  </a:lnTo>
                  <a:lnTo>
                    <a:pt x="854121" y="699615"/>
                  </a:lnTo>
                  <a:lnTo>
                    <a:pt x="905177" y="697761"/>
                  </a:lnTo>
                  <a:lnTo>
                    <a:pt x="956400" y="696883"/>
                  </a:lnTo>
                  <a:lnTo>
                    <a:pt x="992023" y="696955"/>
                  </a:lnTo>
                  <a:close/>
                </a:path>
                <a:path w="3655060" h="3176270">
                  <a:moveTo>
                    <a:pt x="996187" y="694702"/>
                  </a:moveTo>
                  <a:lnTo>
                    <a:pt x="1007777" y="696986"/>
                  </a:lnTo>
                  <a:lnTo>
                    <a:pt x="992023" y="696955"/>
                  </a:lnTo>
                  <a:lnTo>
                    <a:pt x="996187" y="694702"/>
                  </a:lnTo>
                  <a:close/>
                </a:path>
                <a:path w="3655060" h="3176270">
                  <a:moveTo>
                    <a:pt x="2304170" y="0"/>
                  </a:moveTo>
                  <a:lnTo>
                    <a:pt x="2348776" y="30758"/>
                  </a:lnTo>
                  <a:lnTo>
                    <a:pt x="2355427" y="66498"/>
                  </a:lnTo>
                  <a:lnTo>
                    <a:pt x="2350158" y="84494"/>
                  </a:lnTo>
                  <a:lnTo>
                    <a:pt x="1969405" y="886137"/>
                  </a:lnTo>
                  <a:lnTo>
                    <a:pt x="1956517" y="880961"/>
                  </a:lnTo>
                  <a:lnTo>
                    <a:pt x="1908778" y="862838"/>
                  </a:lnTo>
                  <a:lnTo>
                    <a:pt x="1853951" y="852032"/>
                  </a:lnTo>
                  <a:lnTo>
                    <a:pt x="2164360" y="198129"/>
                  </a:lnTo>
                  <a:lnTo>
                    <a:pt x="1980895" y="161970"/>
                  </a:lnTo>
                  <a:lnTo>
                    <a:pt x="2268030" y="6628"/>
                  </a:lnTo>
                  <a:lnTo>
                    <a:pt x="2285785" y="389"/>
                  </a:lnTo>
                  <a:lnTo>
                    <a:pt x="2304170" y="0"/>
                  </a:lnTo>
                  <a:close/>
                </a:path>
              </a:pathLst>
            </a:custGeom>
            <a:solidFill>
              <a:srgbClr val="ED001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5" name="object 7">
              <a:extLst>
                <a:ext uri="{FF2B5EF4-FFF2-40B4-BE49-F238E27FC236}">
                  <a16:creationId xmlns:a16="http://schemas.microsoft.com/office/drawing/2014/main" id="{9119D14B-8D92-43CC-8B43-BAA4A7BC470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345" y="8587907"/>
              <a:ext cx="1708821" cy="1399349"/>
            </a:xfrm>
            <a:prstGeom prst="rect">
              <a:avLst/>
            </a:prstGeom>
          </p:spPr>
        </p:pic>
      </p:grpSp>
      <p:sp>
        <p:nvSpPr>
          <p:cNvPr id="19" name="object 8">
            <a:extLst>
              <a:ext uri="{FF2B5EF4-FFF2-40B4-BE49-F238E27FC236}">
                <a16:creationId xmlns:a16="http://schemas.microsoft.com/office/drawing/2014/main" id="{C6535185-4723-8609-BFB3-63936D8B92B0}"/>
              </a:ext>
            </a:extLst>
          </p:cNvPr>
          <p:cNvSpPr/>
          <p:nvPr/>
        </p:nvSpPr>
        <p:spPr>
          <a:xfrm>
            <a:off x="1744824" y="3061966"/>
            <a:ext cx="3402227" cy="2387112"/>
          </a:xfrm>
          <a:custGeom>
            <a:avLst/>
            <a:gdLst/>
            <a:ahLst/>
            <a:cxnLst/>
            <a:rect l="l" t="t" r="r" b="b"/>
            <a:pathLst>
              <a:path w="5462905" h="1631950">
                <a:moveTo>
                  <a:pt x="0" y="0"/>
                </a:moveTo>
                <a:lnTo>
                  <a:pt x="5462617" y="0"/>
                </a:lnTo>
                <a:lnTo>
                  <a:pt x="5462617" y="1631349"/>
                </a:lnTo>
                <a:lnTo>
                  <a:pt x="0" y="1631349"/>
                </a:lnTo>
                <a:lnTo>
                  <a:pt x="0" y="0"/>
                </a:lnTo>
                <a:close/>
              </a:path>
            </a:pathLst>
          </a:custGeom>
          <a:solidFill>
            <a:srgbClr val="E42529"/>
          </a:solidFill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D750BED7-103F-BAE2-278E-D5CCB96A29B3}"/>
              </a:ext>
            </a:extLst>
          </p:cNvPr>
          <p:cNvSpPr txBox="1"/>
          <p:nvPr/>
        </p:nvSpPr>
        <p:spPr>
          <a:xfrm>
            <a:off x="1932481" y="3495125"/>
            <a:ext cx="2755650" cy="1356183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lang="it-IT" sz="2167" b="1" spc="3" dirty="0">
                <a:solidFill>
                  <a:srgbClr val="FFFFFF"/>
                </a:solidFill>
                <a:latin typeface="Verdana"/>
                <a:cs typeface="Verdana"/>
              </a:rPr>
              <a:t>Pensare Europa:</a:t>
            </a:r>
          </a:p>
          <a:p>
            <a:pPr marL="8467">
              <a:spcBef>
                <a:spcPts val="73"/>
              </a:spcBef>
            </a:pPr>
            <a:r>
              <a:rPr lang="it-IT" sz="2167" b="1" spc="3" dirty="0">
                <a:solidFill>
                  <a:srgbClr val="FFFFFF"/>
                </a:solidFill>
                <a:latin typeface="Verdana"/>
                <a:cs typeface="Verdana"/>
              </a:rPr>
              <a:t>Cosa significa lavorare (vivere) all’estero</a:t>
            </a:r>
            <a:endParaRPr sz="2167" dirty="0">
              <a:latin typeface="Verdana"/>
              <a:cs typeface="Verdana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AD84DE3-FEA7-03CA-9CF3-D1BB151D8A10}"/>
              </a:ext>
            </a:extLst>
          </p:cNvPr>
          <p:cNvSpPr txBox="1"/>
          <p:nvPr/>
        </p:nvSpPr>
        <p:spPr>
          <a:xfrm>
            <a:off x="5978614" y="553587"/>
            <a:ext cx="580364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Competenze linguistiche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b="0" i="0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Flessibilità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b="0" i="0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 panose="020B0604020202020204" pitchFamily="34" charset="0"/>
              </a:rPr>
              <a:t>Determinazione e </a:t>
            </a: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motivazione </a:t>
            </a:r>
            <a:endParaRPr lang="it-IT" sz="2000" dirty="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b="0" i="0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Capacità di adattamento 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b="0" i="0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un nuovo lavoro,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una nuova casa,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nuovi colleghi e vicini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404040"/>
                </a:solidFill>
                <a:latin typeface="arial" panose="020B0604020202020204" pitchFamily="34" charset="0"/>
              </a:rPr>
              <a:t>nuova lingua</a:t>
            </a:r>
            <a:endParaRPr lang="it-IT" sz="2000" b="0" i="0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endParaRPr lang="it-IT" sz="2000" dirty="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r>
              <a:rPr lang="it-IT" sz="2000" dirty="0">
                <a:solidFill>
                  <a:srgbClr val="404040"/>
                </a:solidFill>
                <a:latin typeface="arial" panose="020B0604020202020204" pitchFamily="34" charset="0"/>
              </a:rPr>
              <a:t>…</a:t>
            </a:r>
            <a:r>
              <a:rPr lang="it-IT" sz="20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in un nuovo Paese e ambiente culturale (normative diverse, tasse diverse, regole di vita diverse, usanze diverse, modalità di relazione diverse</a:t>
            </a:r>
            <a:r>
              <a:rPr lang="it-IT" sz="2000" dirty="0">
                <a:solidFill>
                  <a:srgbClr val="404040"/>
                </a:solidFill>
                <a:latin typeface="arial" panose="020B0604020202020204" pitchFamily="34" charset="0"/>
              </a:rPr>
              <a:t>, ecc..)</a:t>
            </a:r>
            <a:endParaRPr lang="it-IT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4780113"/>
            <a:ext cx="2396913" cy="2078143"/>
          </a:xfrm>
          <a:custGeom>
            <a:avLst/>
            <a:gdLst/>
            <a:ahLst/>
            <a:cxnLst/>
            <a:rect l="l" t="t" r="r" b="b"/>
            <a:pathLst>
              <a:path w="3595370" h="3117215">
                <a:moveTo>
                  <a:pt x="2296349" y="0"/>
                </a:moveTo>
                <a:lnTo>
                  <a:pt x="1888078" y="859693"/>
                </a:lnTo>
                <a:lnTo>
                  <a:pt x="1932987" y="876724"/>
                </a:lnTo>
                <a:lnTo>
                  <a:pt x="1977449" y="894523"/>
                </a:lnTo>
                <a:lnTo>
                  <a:pt x="2021456" y="913082"/>
                </a:lnTo>
                <a:lnTo>
                  <a:pt x="2065002" y="932389"/>
                </a:lnTo>
                <a:lnTo>
                  <a:pt x="2108081" y="952437"/>
                </a:lnTo>
                <a:lnTo>
                  <a:pt x="2150687" y="973216"/>
                </a:lnTo>
                <a:lnTo>
                  <a:pt x="2192812" y="994715"/>
                </a:lnTo>
                <a:lnTo>
                  <a:pt x="2234451" y="1016927"/>
                </a:lnTo>
                <a:lnTo>
                  <a:pt x="2275598" y="1039841"/>
                </a:lnTo>
                <a:lnTo>
                  <a:pt x="2316246" y="1063448"/>
                </a:lnTo>
                <a:lnTo>
                  <a:pt x="2356388" y="1087738"/>
                </a:lnTo>
                <a:lnTo>
                  <a:pt x="2396019" y="1112703"/>
                </a:lnTo>
                <a:lnTo>
                  <a:pt x="2435131" y="1138333"/>
                </a:lnTo>
                <a:lnTo>
                  <a:pt x="2473719" y="1164617"/>
                </a:lnTo>
                <a:lnTo>
                  <a:pt x="2511777" y="1191548"/>
                </a:lnTo>
                <a:lnTo>
                  <a:pt x="2549297" y="1219116"/>
                </a:lnTo>
                <a:lnTo>
                  <a:pt x="2586274" y="1247310"/>
                </a:lnTo>
                <a:lnTo>
                  <a:pt x="2622701" y="1276122"/>
                </a:lnTo>
                <a:lnTo>
                  <a:pt x="2658572" y="1305543"/>
                </a:lnTo>
                <a:lnTo>
                  <a:pt x="2693880" y="1335562"/>
                </a:lnTo>
                <a:lnTo>
                  <a:pt x="2728619" y="1366171"/>
                </a:lnTo>
                <a:lnTo>
                  <a:pt x="2762783" y="1397360"/>
                </a:lnTo>
                <a:lnTo>
                  <a:pt x="2796366" y="1429120"/>
                </a:lnTo>
                <a:lnTo>
                  <a:pt x="2829361" y="1461441"/>
                </a:lnTo>
                <a:lnTo>
                  <a:pt x="2861761" y="1494314"/>
                </a:lnTo>
                <a:lnTo>
                  <a:pt x="2893560" y="1527729"/>
                </a:lnTo>
                <a:lnTo>
                  <a:pt x="2924753" y="1561677"/>
                </a:lnTo>
                <a:lnTo>
                  <a:pt x="2955332" y="1596149"/>
                </a:lnTo>
                <a:lnTo>
                  <a:pt x="2985291" y="1631135"/>
                </a:lnTo>
                <a:lnTo>
                  <a:pt x="3014625" y="1666626"/>
                </a:lnTo>
                <a:lnTo>
                  <a:pt x="3043326" y="1702612"/>
                </a:lnTo>
                <a:lnTo>
                  <a:pt x="3071388" y="1739084"/>
                </a:lnTo>
                <a:lnTo>
                  <a:pt x="3098804" y="1776033"/>
                </a:lnTo>
                <a:lnTo>
                  <a:pt x="3125570" y="1813449"/>
                </a:lnTo>
                <a:lnTo>
                  <a:pt x="3151677" y="1851322"/>
                </a:lnTo>
                <a:lnTo>
                  <a:pt x="3177120" y="1889644"/>
                </a:lnTo>
                <a:lnTo>
                  <a:pt x="3201893" y="1928405"/>
                </a:lnTo>
                <a:lnTo>
                  <a:pt x="3225989" y="1967595"/>
                </a:lnTo>
                <a:lnTo>
                  <a:pt x="3249401" y="2007206"/>
                </a:lnTo>
                <a:lnTo>
                  <a:pt x="3272124" y="2047227"/>
                </a:lnTo>
                <a:lnTo>
                  <a:pt x="3294151" y="2087649"/>
                </a:lnTo>
                <a:lnTo>
                  <a:pt x="3315475" y="2128463"/>
                </a:lnTo>
                <a:lnTo>
                  <a:pt x="3336091" y="2169660"/>
                </a:lnTo>
                <a:lnTo>
                  <a:pt x="3355991" y="2211230"/>
                </a:lnTo>
                <a:lnTo>
                  <a:pt x="3375170" y="2253163"/>
                </a:lnTo>
                <a:lnTo>
                  <a:pt x="3393622" y="2295451"/>
                </a:lnTo>
                <a:lnTo>
                  <a:pt x="3411339" y="2338083"/>
                </a:lnTo>
                <a:lnTo>
                  <a:pt x="3428316" y="2381051"/>
                </a:lnTo>
                <a:lnTo>
                  <a:pt x="3444545" y="2424345"/>
                </a:lnTo>
                <a:lnTo>
                  <a:pt x="3460022" y="2467955"/>
                </a:lnTo>
                <a:lnTo>
                  <a:pt x="3474739" y="2511872"/>
                </a:lnTo>
                <a:lnTo>
                  <a:pt x="3488690" y="2556088"/>
                </a:lnTo>
                <a:lnTo>
                  <a:pt x="3501869" y="2600591"/>
                </a:lnTo>
                <a:lnTo>
                  <a:pt x="3514269" y="2645374"/>
                </a:lnTo>
                <a:lnTo>
                  <a:pt x="3525884" y="2690426"/>
                </a:lnTo>
                <a:lnTo>
                  <a:pt x="3536708" y="2735738"/>
                </a:lnTo>
                <a:lnTo>
                  <a:pt x="3546734" y="2781301"/>
                </a:lnTo>
                <a:lnTo>
                  <a:pt x="3555956" y="2827105"/>
                </a:lnTo>
                <a:lnTo>
                  <a:pt x="3564368" y="2873141"/>
                </a:lnTo>
                <a:lnTo>
                  <a:pt x="3571963" y="2919399"/>
                </a:lnTo>
                <a:lnTo>
                  <a:pt x="3578735" y="2965871"/>
                </a:lnTo>
                <a:lnTo>
                  <a:pt x="3584677" y="3012546"/>
                </a:lnTo>
                <a:lnTo>
                  <a:pt x="3589783" y="3059415"/>
                </a:lnTo>
                <a:lnTo>
                  <a:pt x="3594048" y="3106469"/>
                </a:lnTo>
                <a:lnTo>
                  <a:pt x="3594797" y="3116830"/>
                </a:lnTo>
                <a:lnTo>
                  <a:pt x="0" y="3116830"/>
                </a:lnTo>
                <a:lnTo>
                  <a:pt x="0" y="886931"/>
                </a:lnTo>
                <a:lnTo>
                  <a:pt x="4202" y="885204"/>
                </a:lnTo>
                <a:lnTo>
                  <a:pt x="47058" y="868461"/>
                </a:lnTo>
                <a:lnTo>
                  <a:pt x="90235" y="852460"/>
                </a:lnTo>
                <a:lnTo>
                  <a:pt x="133724" y="837205"/>
                </a:lnTo>
                <a:lnTo>
                  <a:pt x="177516" y="822703"/>
                </a:lnTo>
                <a:lnTo>
                  <a:pt x="221603" y="808961"/>
                </a:lnTo>
                <a:lnTo>
                  <a:pt x="265973" y="795985"/>
                </a:lnTo>
                <a:lnTo>
                  <a:pt x="310618" y="783780"/>
                </a:lnTo>
                <a:lnTo>
                  <a:pt x="355529" y="772354"/>
                </a:lnTo>
                <a:lnTo>
                  <a:pt x="400697" y="761712"/>
                </a:lnTo>
                <a:lnTo>
                  <a:pt x="446112" y="751860"/>
                </a:lnTo>
                <a:lnTo>
                  <a:pt x="491764" y="742805"/>
                </a:lnTo>
                <a:lnTo>
                  <a:pt x="537645" y="734553"/>
                </a:lnTo>
                <a:lnTo>
                  <a:pt x="583745" y="727110"/>
                </a:lnTo>
                <a:lnTo>
                  <a:pt x="630055" y="720483"/>
                </a:lnTo>
                <a:lnTo>
                  <a:pt x="676565" y="714677"/>
                </a:lnTo>
                <a:lnTo>
                  <a:pt x="723267" y="709699"/>
                </a:lnTo>
                <a:lnTo>
                  <a:pt x="770150" y="705554"/>
                </a:lnTo>
                <a:lnTo>
                  <a:pt x="817206" y="702250"/>
                </a:lnTo>
                <a:lnTo>
                  <a:pt x="864426" y="699793"/>
                </a:lnTo>
                <a:lnTo>
                  <a:pt x="911799" y="698188"/>
                </a:lnTo>
                <a:lnTo>
                  <a:pt x="959317" y="697442"/>
                </a:lnTo>
                <a:lnTo>
                  <a:pt x="1006971" y="697561"/>
                </a:lnTo>
                <a:lnTo>
                  <a:pt x="22963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6341D92-28C2-4064-A42A-936E226F2457}"/>
              </a:ext>
            </a:extLst>
          </p:cNvPr>
          <p:cNvGrpSpPr/>
          <p:nvPr/>
        </p:nvGrpSpPr>
        <p:grpSpPr>
          <a:xfrm>
            <a:off x="0" y="0"/>
            <a:ext cx="12189548" cy="6858345"/>
            <a:chOff x="0" y="0"/>
            <a:chExt cx="18284322" cy="10287517"/>
          </a:xfrm>
        </p:grpSpPr>
        <p:grpSp>
          <p:nvGrpSpPr>
            <p:cNvPr id="2" name="object 2"/>
            <p:cNvGrpSpPr/>
            <p:nvPr/>
          </p:nvGrpSpPr>
          <p:grpSpPr>
            <a:xfrm>
              <a:off x="7990972" y="0"/>
              <a:ext cx="10293350" cy="10287000"/>
              <a:chOff x="7990972" y="0"/>
              <a:chExt cx="10293350" cy="10287000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7990972" y="0"/>
                <a:ext cx="10293350" cy="10287000"/>
              </a:xfrm>
              <a:custGeom>
                <a:avLst/>
                <a:gdLst/>
                <a:ahLst/>
                <a:cxnLst/>
                <a:rect l="l" t="t" r="r" b="b"/>
                <a:pathLst>
                  <a:path w="10293350" h="10287000">
                    <a:moveTo>
                      <a:pt x="10292910" y="0"/>
                    </a:moveTo>
                    <a:lnTo>
                      <a:pt x="10292910" y="10286943"/>
                    </a:lnTo>
                    <a:lnTo>
                      <a:pt x="0" y="10286943"/>
                    </a:lnTo>
                    <a:lnTo>
                      <a:pt x="10266369" y="0"/>
                    </a:lnTo>
                    <a:lnTo>
                      <a:pt x="10292910" y="0"/>
                    </a:lnTo>
                    <a:close/>
                  </a:path>
                </a:pathLst>
              </a:custGeom>
              <a:solidFill>
                <a:srgbClr val="2F59A2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pic>
            <p:nvPicPr>
              <p:cNvPr id="4" name="object 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5658435" y="9258300"/>
                <a:ext cx="1962149" cy="704849"/>
              </a:xfrm>
              <a:prstGeom prst="rect">
                <a:avLst/>
              </a:prstGeom>
            </p:spPr>
          </p:pic>
        </p:grp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B4FB88AD-DD7B-4195-AFC4-8C1663ADD22C}"/>
                </a:ext>
              </a:extLst>
            </p:cNvPr>
            <p:cNvGrpSpPr/>
            <p:nvPr/>
          </p:nvGrpSpPr>
          <p:grpSpPr>
            <a:xfrm>
              <a:off x="0" y="7111247"/>
              <a:ext cx="3655060" cy="3176270"/>
              <a:chOff x="0" y="7111247"/>
              <a:chExt cx="3655060" cy="3176270"/>
            </a:xfrm>
          </p:grpSpPr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438D5110-3055-43A2-9143-05A9ECB2802E}"/>
                  </a:ext>
                </a:extLst>
              </p:cNvPr>
              <p:cNvSpPr/>
              <p:nvPr/>
            </p:nvSpPr>
            <p:spPr>
              <a:xfrm>
                <a:off x="0" y="7170171"/>
                <a:ext cx="3595370" cy="3117215"/>
              </a:xfrm>
              <a:custGeom>
                <a:avLst/>
                <a:gdLst/>
                <a:ahLst/>
                <a:cxnLst/>
                <a:rect l="l" t="t" r="r" b="b"/>
                <a:pathLst>
                  <a:path w="3595370" h="3117215">
                    <a:moveTo>
                      <a:pt x="2296349" y="0"/>
                    </a:moveTo>
                    <a:lnTo>
                      <a:pt x="1888078" y="859693"/>
                    </a:lnTo>
                    <a:lnTo>
                      <a:pt x="1932987" y="876724"/>
                    </a:lnTo>
                    <a:lnTo>
                      <a:pt x="1977449" y="894523"/>
                    </a:lnTo>
                    <a:lnTo>
                      <a:pt x="2021456" y="913082"/>
                    </a:lnTo>
                    <a:lnTo>
                      <a:pt x="2065002" y="932389"/>
                    </a:lnTo>
                    <a:lnTo>
                      <a:pt x="2108081" y="952437"/>
                    </a:lnTo>
                    <a:lnTo>
                      <a:pt x="2150686" y="973216"/>
                    </a:lnTo>
                    <a:lnTo>
                      <a:pt x="2192812" y="994715"/>
                    </a:lnTo>
                    <a:lnTo>
                      <a:pt x="2234451" y="1016927"/>
                    </a:lnTo>
                    <a:lnTo>
                      <a:pt x="2275598" y="1039841"/>
                    </a:lnTo>
                    <a:lnTo>
                      <a:pt x="2316246" y="1063448"/>
                    </a:lnTo>
                    <a:lnTo>
                      <a:pt x="2356388" y="1087738"/>
                    </a:lnTo>
                    <a:lnTo>
                      <a:pt x="2396019" y="1112703"/>
                    </a:lnTo>
                    <a:lnTo>
                      <a:pt x="2435131" y="1138333"/>
                    </a:lnTo>
                    <a:lnTo>
                      <a:pt x="2473719" y="1164617"/>
                    </a:lnTo>
                    <a:lnTo>
                      <a:pt x="2511777" y="1191548"/>
                    </a:lnTo>
                    <a:lnTo>
                      <a:pt x="2549297" y="1219116"/>
                    </a:lnTo>
                    <a:lnTo>
                      <a:pt x="2586274" y="1247310"/>
                    </a:lnTo>
                    <a:lnTo>
                      <a:pt x="2622701" y="1276122"/>
                    </a:lnTo>
                    <a:lnTo>
                      <a:pt x="2658572" y="1305543"/>
                    </a:lnTo>
                    <a:lnTo>
                      <a:pt x="2693880" y="1335562"/>
                    </a:lnTo>
                    <a:lnTo>
                      <a:pt x="2728619" y="1366171"/>
                    </a:lnTo>
                    <a:lnTo>
                      <a:pt x="2762783" y="1397360"/>
                    </a:lnTo>
                    <a:lnTo>
                      <a:pt x="2796366" y="1429120"/>
                    </a:lnTo>
                    <a:lnTo>
                      <a:pt x="2829360" y="1461441"/>
                    </a:lnTo>
                    <a:lnTo>
                      <a:pt x="2861761" y="1494314"/>
                    </a:lnTo>
                    <a:lnTo>
                      <a:pt x="2893560" y="1527729"/>
                    </a:lnTo>
                    <a:lnTo>
                      <a:pt x="2924753" y="1561677"/>
                    </a:lnTo>
                    <a:lnTo>
                      <a:pt x="2955332" y="1596149"/>
                    </a:lnTo>
                    <a:lnTo>
                      <a:pt x="2985291" y="1631135"/>
                    </a:lnTo>
                    <a:lnTo>
                      <a:pt x="3014625" y="1666626"/>
                    </a:lnTo>
                    <a:lnTo>
                      <a:pt x="3043325" y="1702612"/>
                    </a:lnTo>
                    <a:lnTo>
                      <a:pt x="3071387" y="1739084"/>
                    </a:lnTo>
                    <a:lnTo>
                      <a:pt x="3098804" y="1776033"/>
                    </a:lnTo>
                    <a:lnTo>
                      <a:pt x="3125570" y="1813449"/>
                    </a:lnTo>
                    <a:lnTo>
                      <a:pt x="3151677" y="1851322"/>
                    </a:lnTo>
                    <a:lnTo>
                      <a:pt x="3177120" y="1889644"/>
                    </a:lnTo>
                    <a:lnTo>
                      <a:pt x="3201893" y="1928405"/>
                    </a:lnTo>
                    <a:lnTo>
                      <a:pt x="3225989" y="1967595"/>
                    </a:lnTo>
                    <a:lnTo>
                      <a:pt x="3249401" y="2007206"/>
                    </a:lnTo>
                    <a:lnTo>
                      <a:pt x="3272124" y="2047227"/>
                    </a:lnTo>
                    <a:lnTo>
                      <a:pt x="3294151" y="2087649"/>
                    </a:lnTo>
                    <a:lnTo>
                      <a:pt x="3315475" y="2128463"/>
                    </a:lnTo>
                    <a:lnTo>
                      <a:pt x="3336091" y="2169660"/>
                    </a:lnTo>
                    <a:lnTo>
                      <a:pt x="3355991" y="2211230"/>
                    </a:lnTo>
                    <a:lnTo>
                      <a:pt x="3375170" y="2253163"/>
                    </a:lnTo>
                    <a:lnTo>
                      <a:pt x="3393622" y="2295451"/>
                    </a:lnTo>
                    <a:lnTo>
                      <a:pt x="3411339" y="2338083"/>
                    </a:lnTo>
                    <a:lnTo>
                      <a:pt x="3428315" y="2381051"/>
                    </a:lnTo>
                    <a:lnTo>
                      <a:pt x="3444545" y="2424345"/>
                    </a:lnTo>
                    <a:lnTo>
                      <a:pt x="3460022" y="2467955"/>
                    </a:lnTo>
                    <a:lnTo>
                      <a:pt x="3474739" y="2511872"/>
                    </a:lnTo>
                    <a:lnTo>
                      <a:pt x="3488690" y="2556088"/>
                    </a:lnTo>
                    <a:lnTo>
                      <a:pt x="3501869" y="2600591"/>
                    </a:lnTo>
                    <a:lnTo>
                      <a:pt x="3514269" y="2645374"/>
                    </a:lnTo>
                    <a:lnTo>
                      <a:pt x="3525884" y="2690426"/>
                    </a:lnTo>
                    <a:lnTo>
                      <a:pt x="3536708" y="2735738"/>
                    </a:lnTo>
                    <a:lnTo>
                      <a:pt x="3546734" y="2781301"/>
                    </a:lnTo>
                    <a:lnTo>
                      <a:pt x="3555956" y="2827105"/>
                    </a:lnTo>
                    <a:lnTo>
                      <a:pt x="3564368" y="2873141"/>
                    </a:lnTo>
                    <a:lnTo>
                      <a:pt x="3571963" y="2919399"/>
                    </a:lnTo>
                    <a:lnTo>
                      <a:pt x="3578735" y="2965871"/>
                    </a:lnTo>
                    <a:lnTo>
                      <a:pt x="3584677" y="3012546"/>
                    </a:lnTo>
                    <a:lnTo>
                      <a:pt x="3589783" y="3059415"/>
                    </a:lnTo>
                    <a:lnTo>
                      <a:pt x="3594048" y="3106469"/>
                    </a:lnTo>
                    <a:lnTo>
                      <a:pt x="3594797" y="3116827"/>
                    </a:lnTo>
                    <a:lnTo>
                      <a:pt x="0" y="3116827"/>
                    </a:lnTo>
                    <a:lnTo>
                      <a:pt x="0" y="886931"/>
                    </a:lnTo>
                    <a:lnTo>
                      <a:pt x="4202" y="885204"/>
                    </a:lnTo>
                    <a:lnTo>
                      <a:pt x="47057" y="868461"/>
                    </a:lnTo>
                    <a:lnTo>
                      <a:pt x="90235" y="852460"/>
                    </a:lnTo>
                    <a:lnTo>
                      <a:pt x="133724" y="837205"/>
                    </a:lnTo>
                    <a:lnTo>
                      <a:pt x="177516" y="822703"/>
                    </a:lnTo>
                    <a:lnTo>
                      <a:pt x="221602" y="808961"/>
                    </a:lnTo>
                    <a:lnTo>
                      <a:pt x="265973" y="795985"/>
                    </a:lnTo>
                    <a:lnTo>
                      <a:pt x="310618" y="783780"/>
                    </a:lnTo>
                    <a:lnTo>
                      <a:pt x="355529" y="772354"/>
                    </a:lnTo>
                    <a:lnTo>
                      <a:pt x="400697" y="761712"/>
                    </a:lnTo>
                    <a:lnTo>
                      <a:pt x="446111" y="751860"/>
                    </a:lnTo>
                    <a:lnTo>
                      <a:pt x="491764" y="742805"/>
                    </a:lnTo>
                    <a:lnTo>
                      <a:pt x="537645" y="734553"/>
                    </a:lnTo>
                    <a:lnTo>
                      <a:pt x="583745" y="727110"/>
                    </a:lnTo>
                    <a:lnTo>
                      <a:pt x="630055" y="720483"/>
                    </a:lnTo>
                    <a:lnTo>
                      <a:pt x="676565" y="714677"/>
                    </a:lnTo>
                    <a:lnTo>
                      <a:pt x="723267" y="709699"/>
                    </a:lnTo>
                    <a:lnTo>
                      <a:pt x="770150" y="705554"/>
                    </a:lnTo>
                    <a:lnTo>
                      <a:pt x="817206" y="702250"/>
                    </a:lnTo>
                    <a:lnTo>
                      <a:pt x="864426" y="699793"/>
                    </a:lnTo>
                    <a:lnTo>
                      <a:pt x="911799" y="698188"/>
                    </a:lnTo>
                    <a:lnTo>
                      <a:pt x="959317" y="697442"/>
                    </a:lnTo>
                    <a:lnTo>
                      <a:pt x="1006971" y="697561"/>
                    </a:lnTo>
                    <a:lnTo>
                      <a:pt x="229634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 dirty="0"/>
              </a:p>
            </p:txBody>
          </p:sp>
          <p:sp>
            <p:nvSpPr>
              <p:cNvPr id="16" name="object 6">
                <a:extLst>
                  <a:ext uri="{FF2B5EF4-FFF2-40B4-BE49-F238E27FC236}">
                    <a16:creationId xmlns:a16="http://schemas.microsoft.com/office/drawing/2014/main" id="{CC66F574-70D6-4925-B542-7ECA14D554AB}"/>
                  </a:ext>
                </a:extLst>
              </p:cNvPr>
              <p:cNvSpPr/>
              <p:nvPr/>
            </p:nvSpPr>
            <p:spPr>
              <a:xfrm>
                <a:off x="0" y="7111247"/>
                <a:ext cx="3655060" cy="3176270"/>
              </a:xfrm>
              <a:custGeom>
                <a:avLst/>
                <a:gdLst/>
                <a:ahLst/>
                <a:cxnLst/>
                <a:rect l="l" t="t" r="r" b="b"/>
                <a:pathLst>
                  <a:path w="3655060" h="3176270">
                    <a:moveTo>
                      <a:pt x="1969405" y="886137"/>
                    </a:moveTo>
                    <a:lnTo>
                      <a:pt x="2050501" y="919742"/>
                    </a:lnTo>
                    <a:lnTo>
                      <a:pt x="2096730" y="940378"/>
                    </a:lnTo>
                    <a:lnTo>
                      <a:pt x="2142442" y="961830"/>
                    </a:lnTo>
                    <a:lnTo>
                      <a:pt x="2187629" y="984086"/>
                    </a:lnTo>
                    <a:lnTo>
                      <a:pt x="2232283" y="1007137"/>
                    </a:lnTo>
                    <a:lnTo>
                      <a:pt x="2276397" y="1030971"/>
                    </a:lnTo>
                    <a:lnTo>
                      <a:pt x="2319964" y="1055578"/>
                    </a:lnTo>
                    <a:lnTo>
                      <a:pt x="2362977" y="1080946"/>
                    </a:lnTo>
                    <a:lnTo>
                      <a:pt x="2405427" y="1107066"/>
                    </a:lnTo>
                    <a:lnTo>
                      <a:pt x="2447309" y="1133925"/>
                    </a:lnTo>
                    <a:lnTo>
                      <a:pt x="2488615" y="1161514"/>
                    </a:lnTo>
                    <a:lnTo>
                      <a:pt x="2529337" y="1189822"/>
                    </a:lnTo>
                    <a:lnTo>
                      <a:pt x="2569468" y="1218837"/>
                    </a:lnTo>
                    <a:lnTo>
                      <a:pt x="2609000" y="1248548"/>
                    </a:lnTo>
                    <a:lnTo>
                      <a:pt x="2647927" y="1278946"/>
                    </a:lnTo>
                    <a:lnTo>
                      <a:pt x="2686241" y="1310019"/>
                    </a:lnTo>
                    <a:lnTo>
                      <a:pt x="2723935" y="1341757"/>
                    </a:lnTo>
                    <a:lnTo>
                      <a:pt x="2761002" y="1374148"/>
                    </a:lnTo>
                    <a:lnTo>
                      <a:pt x="2797433" y="1407182"/>
                    </a:lnTo>
                    <a:lnTo>
                      <a:pt x="2833223" y="1440848"/>
                    </a:lnTo>
                    <a:lnTo>
                      <a:pt x="2868363" y="1475135"/>
                    </a:lnTo>
                    <a:lnTo>
                      <a:pt x="2902846" y="1510032"/>
                    </a:lnTo>
                    <a:lnTo>
                      <a:pt x="2936665" y="1545529"/>
                    </a:lnTo>
                    <a:lnTo>
                      <a:pt x="2969813" y="1581614"/>
                    </a:lnTo>
                    <a:lnTo>
                      <a:pt x="3002282" y="1618277"/>
                    </a:lnTo>
                    <a:lnTo>
                      <a:pt x="3034065" y="1655508"/>
                    </a:lnTo>
                    <a:lnTo>
                      <a:pt x="3065154" y="1693294"/>
                    </a:lnTo>
                    <a:lnTo>
                      <a:pt x="3095543" y="1731626"/>
                    </a:lnTo>
                    <a:lnTo>
                      <a:pt x="3125224" y="1770493"/>
                    </a:lnTo>
                    <a:lnTo>
                      <a:pt x="3154190" y="1809883"/>
                    </a:lnTo>
                    <a:lnTo>
                      <a:pt x="3182433" y="1849787"/>
                    </a:lnTo>
                    <a:lnTo>
                      <a:pt x="3209947" y="1890192"/>
                    </a:lnTo>
                    <a:lnTo>
                      <a:pt x="3236723" y="1931089"/>
                    </a:lnTo>
                    <a:lnTo>
                      <a:pt x="3262755" y="1972466"/>
                    </a:lnTo>
                    <a:lnTo>
                      <a:pt x="3288035" y="2014313"/>
                    </a:lnTo>
                    <a:lnTo>
                      <a:pt x="3312556" y="2056619"/>
                    </a:lnTo>
                    <a:lnTo>
                      <a:pt x="3336330" y="2099379"/>
                    </a:lnTo>
                    <a:lnTo>
                      <a:pt x="3359332" y="2142579"/>
                    </a:lnTo>
                    <a:lnTo>
                      <a:pt x="3381553" y="2186209"/>
                    </a:lnTo>
                    <a:lnTo>
                      <a:pt x="3402987" y="2230257"/>
                    </a:lnTo>
                    <a:lnTo>
                      <a:pt x="3423625" y="2274713"/>
                    </a:lnTo>
                    <a:lnTo>
                      <a:pt x="3443461" y="2319566"/>
                    </a:lnTo>
                    <a:lnTo>
                      <a:pt x="3462488" y="2364804"/>
                    </a:lnTo>
                    <a:lnTo>
                      <a:pt x="3480698" y="2410416"/>
                    </a:lnTo>
                    <a:lnTo>
                      <a:pt x="3498084" y="2456393"/>
                    </a:lnTo>
                    <a:lnTo>
                      <a:pt x="3514638" y="2502722"/>
                    </a:lnTo>
                    <a:lnTo>
                      <a:pt x="3530354" y="2549393"/>
                    </a:lnTo>
                    <a:lnTo>
                      <a:pt x="3545223" y="2596394"/>
                    </a:lnTo>
                    <a:lnTo>
                      <a:pt x="3559240" y="2643715"/>
                    </a:lnTo>
                    <a:lnTo>
                      <a:pt x="3572396" y="2691345"/>
                    </a:lnTo>
                    <a:lnTo>
                      <a:pt x="3584684" y="2739272"/>
                    </a:lnTo>
                    <a:lnTo>
                      <a:pt x="3596097" y="2787487"/>
                    </a:lnTo>
                    <a:lnTo>
                      <a:pt x="3606628" y="2835976"/>
                    </a:lnTo>
                    <a:lnTo>
                      <a:pt x="3616269" y="2884731"/>
                    </a:lnTo>
                    <a:lnTo>
                      <a:pt x="3625013" y="2933740"/>
                    </a:lnTo>
                    <a:lnTo>
                      <a:pt x="3632853" y="2982991"/>
                    </a:lnTo>
                    <a:lnTo>
                      <a:pt x="3639781" y="3032474"/>
                    </a:lnTo>
                    <a:lnTo>
                      <a:pt x="3645791" y="3082178"/>
                    </a:lnTo>
                    <a:lnTo>
                      <a:pt x="3650874" y="3132091"/>
                    </a:lnTo>
                    <a:lnTo>
                      <a:pt x="3654490" y="3175752"/>
                    </a:lnTo>
                    <a:lnTo>
                      <a:pt x="3535149" y="3175752"/>
                    </a:lnTo>
                    <a:lnTo>
                      <a:pt x="3534939" y="3172777"/>
                    </a:lnTo>
                    <a:lnTo>
                      <a:pt x="3530508" y="3123690"/>
                    </a:lnTo>
                    <a:lnTo>
                      <a:pt x="3525139" y="3074810"/>
                    </a:lnTo>
                    <a:lnTo>
                      <a:pt x="3518840" y="3026147"/>
                    </a:lnTo>
                    <a:lnTo>
                      <a:pt x="3511618" y="2977712"/>
                    </a:lnTo>
                    <a:lnTo>
                      <a:pt x="3503481" y="2929517"/>
                    </a:lnTo>
                    <a:lnTo>
                      <a:pt x="3494436" y="2881572"/>
                    </a:lnTo>
                    <a:lnTo>
                      <a:pt x="3484491" y="2833889"/>
                    </a:lnTo>
                    <a:lnTo>
                      <a:pt x="3473654" y="2786478"/>
                    </a:lnTo>
                    <a:lnTo>
                      <a:pt x="3461931" y="2739350"/>
                    </a:lnTo>
                    <a:lnTo>
                      <a:pt x="3449331" y="2692518"/>
                    </a:lnTo>
                    <a:lnTo>
                      <a:pt x="3435862" y="2645990"/>
                    </a:lnTo>
                    <a:lnTo>
                      <a:pt x="3421530" y="2599780"/>
                    </a:lnTo>
                    <a:lnTo>
                      <a:pt x="3406343" y="2553896"/>
                    </a:lnTo>
                    <a:lnTo>
                      <a:pt x="3390310" y="2508352"/>
                    </a:lnTo>
                    <a:lnTo>
                      <a:pt x="3373436" y="2463157"/>
                    </a:lnTo>
                    <a:lnTo>
                      <a:pt x="3355731" y="2418323"/>
                    </a:lnTo>
                    <a:lnTo>
                      <a:pt x="3337202" y="2373860"/>
                    </a:lnTo>
                    <a:lnTo>
                      <a:pt x="3317855" y="2329781"/>
                    </a:lnTo>
                    <a:lnTo>
                      <a:pt x="3297700" y="2286095"/>
                    </a:lnTo>
                    <a:lnTo>
                      <a:pt x="3276743" y="2242814"/>
                    </a:lnTo>
                    <a:lnTo>
                      <a:pt x="3254991" y="2199948"/>
                    </a:lnTo>
                    <a:lnTo>
                      <a:pt x="3232453" y="2157510"/>
                    </a:lnTo>
                    <a:lnTo>
                      <a:pt x="3209137" y="2115509"/>
                    </a:lnTo>
                    <a:lnTo>
                      <a:pt x="3184362" y="2072827"/>
                    </a:lnTo>
                    <a:lnTo>
                      <a:pt x="3158780" y="2030635"/>
                    </a:lnTo>
                    <a:lnTo>
                      <a:pt x="3132400" y="1988945"/>
                    </a:lnTo>
                    <a:lnTo>
                      <a:pt x="3105229" y="1947770"/>
                    </a:lnTo>
                    <a:lnTo>
                      <a:pt x="3077276" y="1907121"/>
                    </a:lnTo>
                    <a:lnTo>
                      <a:pt x="3048549" y="1867010"/>
                    </a:lnTo>
                    <a:lnTo>
                      <a:pt x="3019056" y="1827451"/>
                    </a:lnTo>
                    <a:lnTo>
                      <a:pt x="2988806" y="1788454"/>
                    </a:lnTo>
                    <a:lnTo>
                      <a:pt x="2957806" y="1750032"/>
                    </a:lnTo>
                    <a:lnTo>
                      <a:pt x="2926065" y="1712198"/>
                    </a:lnTo>
                    <a:lnTo>
                      <a:pt x="2893591" y="1674963"/>
                    </a:lnTo>
                    <a:lnTo>
                      <a:pt x="2860392" y="1638339"/>
                    </a:lnTo>
                    <a:lnTo>
                      <a:pt x="2826477" y="1602340"/>
                    </a:lnTo>
                    <a:lnTo>
                      <a:pt x="2791854" y="1566976"/>
                    </a:lnTo>
                    <a:lnTo>
                      <a:pt x="2756530" y="1532260"/>
                    </a:lnTo>
                    <a:lnTo>
                      <a:pt x="2720515" y="1498204"/>
                    </a:lnTo>
                    <a:lnTo>
                      <a:pt x="2683816" y="1464821"/>
                    </a:lnTo>
                    <a:lnTo>
                      <a:pt x="2646442" y="1432122"/>
                    </a:lnTo>
                    <a:lnTo>
                      <a:pt x="2608400" y="1400119"/>
                    </a:lnTo>
                    <a:lnTo>
                      <a:pt x="2569700" y="1368826"/>
                    </a:lnTo>
                    <a:lnTo>
                      <a:pt x="2530348" y="1338253"/>
                    </a:lnTo>
                    <a:lnTo>
                      <a:pt x="2490354" y="1308413"/>
                    </a:lnTo>
                    <a:lnTo>
                      <a:pt x="2449726" y="1279319"/>
                    </a:lnTo>
                    <a:lnTo>
                      <a:pt x="2408472" y="1250982"/>
                    </a:lnTo>
                    <a:lnTo>
                      <a:pt x="2366599" y="1223414"/>
                    </a:lnTo>
                    <a:lnTo>
                      <a:pt x="2324117" y="1196628"/>
                    </a:lnTo>
                    <a:lnTo>
                      <a:pt x="2281034" y="1170636"/>
                    </a:lnTo>
                    <a:lnTo>
                      <a:pt x="2237357" y="1145450"/>
                    </a:lnTo>
                    <a:lnTo>
                      <a:pt x="2193095" y="1121082"/>
                    </a:lnTo>
                    <a:lnTo>
                      <a:pt x="2148256" y="1097545"/>
                    </a:lnTo>
                    <a:lnTo>
                      <a:pt x="2102849" y="1074849"/>
                    </a:lnTo>
                    <a:lnTo>
                      <a:pt x="2056881" y="1053009"/>
                    </a:lnTo>
                    <a:lnTo>
                      <a:pt x="2010362" y="1032035"/>
                    </a:lnTo>
                    <a:lnTo>
                      <a:pt x="1963298" y="1011940"/>
                    </a:lnTo>
                    <a:lnTo>
                      <a:pt x="1915698" y="992736"/>
                    </a:lnTo>
                    <a:lnTo>
                      <a:pt x="1867571" y="974435"/>
                    </a:lnTo>
                    <a:lnTo>
                      <a:pt x="1856392" y="968885"/>
                    </a:lnTo>
                    <a:lnTo>
                      <a:pt x="1829584" y="929093"/>
                    </a:lnTo>
                    <a:lnTo>
                      <a:pt x="1829022" y="921741"/>
                    </a:lnTo>
                    <a:lnTo>
                      <a:pt x="1941925" y="943993"/>
                    </a:lnTo>
                    <a:lnTo>
                      <a:pt x="1969405" y="886137"/>
                    </a:lnTo>
                    <a:close/>
                  </a:path>
                  <a:path w="3655060" h="3176270">
                    <a:moveTo>
                      <a:pt x="1980895" y="161970"/>
                    </a:moveTo>
                    <a:lnTo>
                      <a:pt x="2164360" y="198129"/>
                    </a:lnTo>
                    <a:lnTo>
                      <a:pt x="1035483" y="808818"/>
                    </a:lnTo>
                    <a:lnTo>
                      <a:pt x="1006358" y="816021"/>
                    </a:lnTo>
                    <a:lnTo>
                      <a:pt x="954484" y="815946"/>
                    </a:lnTo>
                    <a:lnTo>
                      <a:pt x="902775" y="816921"/>
                    </a:lnTo>
                    <a:lnTo>
                      <a:pt x="851242" y="818935"/>
                    </a:lnTo>
                    <a:lnTo>
                      <a:pt x="799900" y="821982"/>
                    </a:lnTo>
                    <a:lnTo>
                      <a:pt x="748761" y="826052"/>
                    </a:lnTo>
                    <a:lnTo>
                      <a:pt x="697836" y="831137"/>
                    </a:lnTo>
                    <a:lnTo>
                      <a:pt x="647139" y="837229"/>
                    </a:lnTo>
                    <a:lnTo>
                      <a:pt x="596682" y="844320"/>
                    </a:lnTo>
                    <a:lnTo>
                      <a:pt x="546478" y="852400"/>
                    </a:lnTo>
                    <a:lnTo>
                      <a:pt x="496540" y="861463"/>
                    </a:lnTo>
                    <a:lnTo>
                      <a:pt x="446879" y="871498"/>
                    </a:lnTo>
                    <a:lnTo>
                      <a:pt x="397509" y="882499"/>
                    </a:lnTo>
                    <a:lnTo>
                      <a:pt x="348442" y="894456"/>
                    </a:lnTo>
                    <a:lnTo>
                      <a:pt x="299691" y="907361"/>
                    </a:lnTo>
                    <a:lnTo>
                      <a:pt x="251268" y="921205"/>
                    </a:lnTo>
                    <a:lnTo>
                      <a:pt x="203186" y="935981"/>
                    </a:lnTo>
                    <a:lnTo>
                      <a:pt x="155457" y="951680"/>
                    </a:lnTo>
                    <a:lnTo>
                      <a:pt x="108095" y="968294"/>
                    </a:lnTo>
                    <a:lnTo>
                      <a:pt x="61111" y="985814"/>
                    </a:lnTo>
                    <a:lnTo>
                      <a:pt x="14518" y="1004231"/>
                    </a:lnTo>
                    <a:lnTo>
                      <a:pt x="0" y="1010300"/>
                    </a:lnTo>
                    <a:lnTo>
                      <a:pt x="0" y="881896"/>
                    </a:lnTo>
                    <a:lnTo>
                      <a:pt x="68876" y="855824"/>
                    </a:lnTo>
                    <a:lnTo>
                      <a:pt x="115761" y="839379"/>
                    </a:lnTo>
                    <a:lnTo>
                      <a:pt x="162991" y="823791"/>
                    </a:lnTo>
                    <a:lnTo>
                      <a:pt x="210554" y="809066"/>
                    </a:lnTo>
                    <a:lnTo>
                      <a:pt x="258439" y="795212"/>
                    </a:lnTo>
                    <a:lnTo>
                      <a:pt x="306635" y="782237"/>
                    </a:lnTo>
                    <a:lnTo>
                      <a:pt x="355131" y="770148"/>
                    </a:lnTo>
                    <a:lnTo>
                      <a:pt x="403915" y="758952"/>
                    </a:lnTo>
                    <a:lnTo>
                      <a:pt x="452977" y="748657"/>
                    </a:lnTo>
                    <a:lnTo>
                      <a:pt x="502305" y="739270"/>
                    </a:lnTo>
                    <a:lnTo>
                      <a:pt x="551889" y="730798"/>
                    </a:lnTo>
                    <a:lnTo>
                      <a:pt x="601716" y="723250"/>
                    </a:lnTo>
                    <a:lnTo>
                      <a:pt x="651776" y="716632"/>
                    </a:lnTo>
                    <a:lnTo>
                      <a:pt x="702058" y="710953"/>
                    </a:lnTo>
                    <a:lnTo>
                      <a:pt x="752128" y="706258"/>
                    </a:lnTo>
                    <a:lnTo>
                      <a:pt x="1006970" y="756485"/>
                    </a:lnTo>
                    <a:lnTo>
                      <a:pt x="1007777" y="696986"/>
                    </a:lnTo>
                    <a:lnTo>
                      <a:pt x="996187" y="694702"/>
                    </a:lnTo>
                    <a:lnTo>
                      <a:pt x="1980895" y="161970"/>
                    </a:lnTo>
                    <a:close/>
                  </a:path>
                  <a:path w="3655060" h="3176270">
                    <a:moveTo>
                      <a:pt x="1908778" y="862838"/>
                    </a:moveTo>
                    <a:lnTo>
                      <a:pt x="1956517" y="880961"/>
                    </a:lnTo>
                    <a:lnTo>
                      <a:pt x="1969405" y="886137"/>
                    </a:lnTo>
                    <a:lnTo>
                      <a:pt x="1941925" y="943993"/>
                    </a:lnTo>
                    <a:lnTo>
                      <a:pt x="1888077" y="918618"/>
                    </a:lnTo>
                    <a:lnTo>
                      <a:pt x="1908778" y="862838"/>
                    </a:lnTo>
                    <a:close/>
                  </a:path>
                  <a:path w="3655060" h="3176270">
                    <a:moveTo>
                      <a:pt x="1853951" y="852032"/>
                    </a:moveTo>
                    <a:lnTo>
                      <a:pt x="1908778" y="862838"/>
                    </a:lnTo>
                    <a:lnTo>
                      <a:pt x="1888077" y="918618"/>
                    </a:lnTo>
                    <a:lnTo>
                      <a:pt x="1941925" y="943993"/>
                    </a:lnTo>
                    <a:lnTo>
                      <a:pt x="1829022" y="921741"/>
                    </a:lnTo>
                    <a:lnTo>
                      <a:pt x="1828654" y="916915"/>
                    </a:lnTo>
                    <a:lnTo>
                      <a:pt x="1830292" y="904788"/>
                    </a:lnTo>
                    <a:lnTo>
                      <a:pt x="1834463" y="893085"/>
                    </a:lnTo>
                    <a:lnTo>
                      <a:pt x="1853951" y="852032"/>
                    </a:lnTo>
                    <a:close/>
                  </a:path>
                  <a:path w="3655060" h="3176270">
                    <a:moveTo>
                      <a:pt x="1007777" y="696986"/>
                    </a:moveTo>
                    <a:lnTo>
                      <a:pt x="1006970" y="756485"/>
                    </a:lnTo>
                    <a:lnTo>
                      <a:pt x="978651" y="704189"/>
                    </a:lnTo>
                    <a:lnTo>
                      <a:pt x="992023" y="696955"/>
                    </a:lnTo>
                    <a:lnTo>
                      <a:pt x="1007777" y="696986"/>
                    </a:lnTo>
                    <a:close/>
                  </a:path>
                  <a:path w="3655060" h="3176270">
                    <a:moveTo>
                      <a:pt x="992023" y="696955"/>
                    </a:moveTo>
                    <a:lnTo>
                      <a:pt x="978651" y="704189"/>
                    </a:lnTo>
                    <a:lnTo>
                      <a:pt x="1006970" y="756485"/>
                    </a:lnTo>
                    <a:lnTo>
                      <a:pt x="752128" y="706258"/>
                    </a:lnTo>
                    <a:lnTo>
                      <a:pt x="803241" y="702437"/>
                    </a:lnTo>
                    <a:lnTo>
                      <a:pt x="854121" y="699615"/>
                    </a:lnTo>
                    <a:lnTo>
                      <a:pt x="905177" y="697761"/>
                    </a:lnTo>
                    <a:lnTo>
                      <a:pt x="956400" y="696883"/>
                    </a:lnTo>
                    <a:lnTo>
                      <a:pt x="992023" y="696955"/>
                    </a:lnTo>
                    <a:close/>
                  </a:path>
                  <a:path w="3655060" h="3176270">
                    <a:moveTo>
                      <a:pt x="996187" y="694702"/>
                    </a:moveTo>
                    <a:lnTo>
                      <a:pt x="1007777" y="696986"/>
                    </a:lnTo>
                    <a:lnTo>
                      <a:pt x="992023" y="696955"/>
                    </a:lnTo>
                    <a:lnTo>
                      <a:pt x="996187" y="694702"/>
                    </a:lnTo>
                    <a:close/>
                  </a:path>
                  <a:path w="3655060" h="3176270">
                    <a:moveTo>
                      <a:pt x="2304170" y="0"/>
                    </a:moveTo>
                    <a:lnTo>
                      <a:pt x="2348776" y="30758"/>
                    </a:lnTo>
                    <a:lnTo>
                      <a:pt x="2355427" y="66498"/>
                    </a:lnTo>
                    <a:lnTo>
                      <a:pt x="2350158" y="84494"/>
                    </a:lnTo>
                    <a:lnTo>
                      <a:pt x="1969405" y="886137"/>
                    </a:lnTo>
                    <a:lnTo>
                      <a:pt x="1956517" y="880961"/>
                    </a:lnTo>
                    <a:lnTo>
                      <a:pt x="1908778" y="862838"/>
                    </a:lnTo>
                    <a:lnTo>
                      <a:pt x="1853951" y="852032"/>
                    </a:lnTo>
                    <a:lnTo>
                      <a:pt x="2164360" y="198129"/>
                    </a:lnTo>
                    <a:lnTo>
                      <a:pt x="1980895" y="161970"/>
                    </a:lnTo>
                    <a:lnTo>
                      <a:pt x="2268030" y="6628"/>
                    </a:lnTo>
                    <a:lnTo>
                      <a:pt x="2285785" y="389"/>
                    </a:lnTo>
                    <a:lnTo>
                      <a:pt x="2304170" y="0"/>
                    </a:lnTo>
                    <a:close/>
                  </a:path>
                </a:pathLst>
              </a:custGeom>
              <a:solidFill>
                <a:srgbClr val="ED0012"/>
              </a:solidFill>
            </p:spPr>
            <p:txBody>
              <a:bodyPr wrap="square" lIns="0" tIns="0" rIns="0" bIns="0" rtlCol="0"/>
              <a:lstStyle/>
              <a:p>
                <a:endParaRPr sz="1200" dirty="0"/>
              </a:p>
            </p:txBody>
          </p:sp>
          <p:pic>
            <p:nvPicPr>
              <p:cNvPr id="17" name="object 7">
                <a:extLst>
                  <a:ext uri="{FF2B5EF4-FFF2-40B4-BE49-F238E27FC236}">
                    <a16:creationId xmlns:a16="http://schemas.microsoft.com/office/drawing/2014/main" id="{F208FF51-F204-4957-A084-B6918A10743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27345" y="8587907"/>
                <a:ext cx="1708821" cy="1399349"/>
              </a:xfrm>
              <a:prstGeom prst="rect">
                <a:avLst/>
              </a:prstGeom>
            </p:spPr>
          </p:pic>
        </p:grpSp>
      </p:grpSp>
      <p:sp>
        <p:nvSpPr>
          <p:cNvPr id="18" name="object 6">
            <a:extLst>
              <a:ext uri="{FF2B5EF4-FFF2-40B4-BE49-F238E27FC236}">
                <a16:creationId xmlns:a16="http://schemas.microsoft.com/office/drawing/2014/main" id="{B3AD0DBE-02A6-4995-A1D5-1A417134BF74}"/>
              </a:ext>
            </a:extLst>
          </p:cNvPr>
          <p:cNvSpPr txBox="1"/>
          <p:nvPr/>
        </p:nvSpPr>
        <p:spPr>
          <a:xfrm>
            <a:off x="830772" y="803143"/>
            <a:ext cx="5265228" cy="1983342"/>
          </a:xfrm>
          <a:prstGeom prst="rect">
            <a:avLst/>
          </a:prstGeom>
        </p:spPr>
        <p:txBody>
          <a:bodyPr vert="horz" wrap="square" lIns="0" tIns="42333" rIns="0" bIns="0" rtlCol="0">
            <a:spAutoFit/>
          </a:bodyPr>
          <a:lstStyle/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33" b="1" dirty="0">
                <a:solidFill>
                  <a:srgbClr val="ED0012"/>
                </a:solidFill>
                <a:latin typeface="Verdana"/>
                <a:cs typeface="Arial"/>
              </a:rPr>
              <a:t>Centro per </a:t>
            </a:r>
            <a:r>
              <a:rPr lang="en-US" sz="1633" b="1" dirty="0" err="1">
                <a:solidFill>
                  <a:srgbClr val="ED0012"/>
                </a:solidFill>
                <a:latin typeface="Verdana"/>
                <a:cs typeface="Arial"/>
              </a:rPr>
              <a:t>l’Impiego</a:t>
            </a:r>
            <a:r>
              <a:rPr lang="en-US" sz="1633" b="1" dirty="0">
                <a:solidFill>
                  <a:srgbClr val="ED0012"/>
                </a:solidFill>
                <a:latin typeface="Verdana"/>
                <a:cs typeface="Arial"/>
              </a:rPr>
              <a:t> di </a:t>
            </a:r>
            <a:r>
              <a:rPr lang="en-US" sz="1633" b="1" dirty="0" err="1">
                <a:solidFill>
                  <a:srgbClr val="ED0012"/>
                </a:solidFill>
                <a:latin typeface="Verdana"/>
                <a:cs typeface="Arial"/>
              </a:rPr>
              <a:t>Orbassano</a:t>
            </a: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33" dirty="0">
                <a:solidFill>
                  <a:srgbClr val="0070C0"/>
                </a:solidFill>
                <a:latin typeface="Verdana"/>
                <a:cs typeface="Arial"/>
                <a:hlinkClick r:id="rId4"/>
              </a:rPr>
              <a:t>info.cpi.orbassano@agenziapiemontelavoro.it</a:t>
            </a:r>
            <a:endParaRPr lang="en-US" sz="1633" dirty="0">
              <a:solidFill>
                <a:srgbClr val="0070C0"/>
              </a:solidFill>
              <a:latin typeface="Verdana"/>
              <a:cs typeface="Arial"/>
            </a:endParaRPr>
          </a:p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endParaRPr lang="en-US" sz="1633" dirty="0">
              <a:solidFill>
                <a:srgbClr val="0070C0"/>
              </a:solidFill>
              <a:latin typeface="Verdana"/>
              <a:cs typeface="Arial"/>
            </a:endParaRPr>
          </a:p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33" dirty="0">
                <a:solidFill>
                  <a:srgbClr val="0070C0"/>
                </a:solidFill>
                <a:latin typeface="Verdana"/>
                <a:cs typeface="Arial"/>
              </a:rPr>
              <a:t>www.agenziapiemontelavoro.it</a:t>
            </a:r>
          </a:p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7BCB3D3B-3F9E-4280-B9B2-4EFD06067CE7}"/>
              </a:ext>
            </a:extLst>
          </p:cNvPr>
          <p:cNvSpPr txBox="1"/>
          <p:nvPr/>
        </p:nvSpPr>
        <p:spPr>
          <a:xfrm>
            <a:off x="788360" y="3256341"/>
            <a:ext cx="4643120" cy="977298"/>
          </a:xfrm>
          <a:prstGeom prst="rect">
            <a:avLst/>
          </a:prstGeom>
        </p:spPr>
        <p:txBody>
          <a:bodyPr vert="horz" wrap="square" lIns="0" tIns="42333" rIns="0" bIns="0" rtlCol="0">
            <a:spAutoFit/>
          </a:bodyPr>
          <a:lstStyle/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33" b="1" dirty="0" err="1">
                <a:solidFill>
                  <a:srgbClr val="ED0012"/>
                </a:solidFill>
                <a:latin typeface="Verdana"/>
                <a:cs typeface="Arial"/>
              </a:rPr>
              <a:t>Portale</a:t>
            </a:r>
            <a:r>
              <a:rPr lang="en-US" sz="1633" b="1" dirty="0">
                <a:solidFill>
                  <a:srgbClr val="ED0012"/>
                </a:solidFill>
                <a:latin typeface="Verdana"/>
                <a:cs typeface="Arial"/>
              </a:rPr>
              <a:t> </a:t>
            </a:r>
            <a:r>
              <a:rPr lang="en-US" sz="1633" b="1" dirty="0" err="1">
                <a:solidFill>
                  <a:srgbClr val="ED0012"/>
                </a:solidFill>
                <a:latin typeface="Verdana"/>
                <a:cs typeface="Arial"/>
              </a:rPr>
              <a:t>Eures</a:t>
            </a: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  <a:p>
            <a:pPr marL="8467" marR="3387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endParaRPr lang="en-US" sz="1633" b="1" dirty="0">
              <a:solidFill>
                <a:srgbClr val="ED0012"/>
              </a:solidFill>
              <a:latin typeface="Verdana"/>
              <a:cs typeface="Arial"/>
            </a:endParaRPr>
          </a:p>
          <a:p>
            <a:pPr marL="8467" marR="3387" algn="just">
              <a:lnSpc>
                <a:spcPct val="118000"/>
              </a:lnSpc>
              <a:spcBef>
                <a:spcPts val="333"/>
              </a:spcBef>
              <a:tabLst>
                <a:tab pos="737060" algn="l"/>
                <a:tab pos="1216297" algn="l"/>
                <a:tab pos="1448296" algn="l"/>
                <a:tab pos="2742490" algn="l"/>
                <a:tab pos="3079057" algn="l"/>
                <a:tab pos="3733563" algn="l"/>
              </a:tabLst>
            </a:pPr>
            <a:r>
              <a:rPr lang="en-US" sz="1600" b="1" spc="30" dirty="0">
                <a:solidFill>
                  <a:srgbClr val="0070C0"/>
                </a:solidFill>
                <a:latin typeface="Arial"/>
                <a:cs typeface="Arial"/>
              </a:rPr>
              <a:t>https://ec.europa.eu/eures/public/index_it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297129" y="1655824"/>
            <a:ext cx="3558117" cy="3295650"/>
            <a:chOff x="10945693" y="2483736"/>
            <a:chExt cx="5337175" cy="494347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51529" y="2579373"/>
              <a:ext cx="5331042" cy="47642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385394" y="4379682"/>
              <a:ext cx="4446905" cy="1614805"/>
            </a:xfrm>
            <a:custGeom>
              <a:avLst/>
              <a:gdLst/>
              <a:ahLst/>
              <a:cxnLst/>
              <a:rect l="l" t="t" r="r" b="b"/>
              <a:pathLst>
                <a:path w="4446905" h="1614804">
                  <a:moveTo>
                    <a:pt x="1434985" y="1132961"/>
                  </a:moveTo>
                  <a:lnTo>
                    <a:pt x="1106960" y="1132961"/>
                  </a:lnTo>
                  <a:lnTo>
                    <a:pt x="1106960" y="1088473"/>
                  </a:lnTo>
                  <a:lnTo>
                    <a:pt x="1434985" y="1088473"/>
                  </a:lnTo>
                  <a:lnTo>
                    <a:pt x="1434985" y="1132961"/>
                  </a:lnTo>
                  <a:close/>
                </a:path>
                <a:path w="4446905" h="1614804">
                  <a:moveTo>
                    <a:pt x="882611" y="1235778"/>
                  </a:moveTo>
                  <a:lnTo>
                    <a:pt x="837287" y="1226587"/>
                  </a:lnTo>
                  <a:lnTo>
                    <a:pt x="800210" y="1201547"/>
                  </a:lnTo>
                  <a:lnTo>
                    <a:pt x="775177" y="1164458"/>
                  </a:lnTo>
                  <a:lnTo>
                    <a:pt x="765989" y="1119121"/>
                  </a:lnTo>
                  <a:lnTo>
                    <a:pt x="775177" y="1073783"/>
                  </a:lnTo>
                  <a:lnTo>
                    <a:pt x="800210" y="1036694"/>
                  </a:lnTo>
                  <a:lnTo>
                    <a:pt x="837287" y="1011654"/>
                  </a:lnTo>
                  <a:lnTo>
                    <a:pt x="882611" y="1002463"/>
                  </a:lnTo>
                  <a:lnTo>
                    <a:pt x="927920" y="1011654"/>
                  </a:lnTo>
                  <a:lnTo>
                    <a:pt x="964963" y="1036694"/>
                  </a:lnTo>
                  <a:lnTo>
                    <a:pt x="989961" y="1073783"/>
                  </a:lnTo>
                  <a:lnTo>
                    <a:pt x="999134" y="1119121"/>
                  </a:lnTo>
                  <a:lnTo>
                    <a:pt x="989961" y="1164458"/>
                  </a:lnTo>
                  <a:lnTo>
                    <a:pt x="964963" y="1201547"/>
                  </a:lnTo>
                  <a:lnTo>
                    <a:pt x="927920" y="1226587"/>
                  </a:lnTo>
                  <a:lnTo>
                    <a:pt x="882611" y="1235778"/>
                  </a:lnTo>
                  <a:close/>
                </a:path>
                <a:path w="4446905" h="1614804">
                  <a:moveTo>
                    <a:pt x="386404" y="813636"/>
                  </a:moveTo>
                  <a:lnTo>
                    <a:pt x="369770" y="810330"/>
                  </a:lnTo>
                  <a:lnTo>
                    <a:pt x="356282" y="801278"/>
                  </a:lnTo>
                  <a:lnTo>
                    <a:pt x="347239" y="787777"/>
                  </a:lnTo>
                  <a:lnTo>
                    <a:pt x="343936" y="771125"/>
                  </a:lnTo>
                  <a:lnTo>
                    <a:pt x="347239" y="754473"/>
                  </a:lnTo>
                  <a:lnTo>
                    <a:pt x="356282" y="740972"/>
                  </a:lnTo>
                  <a:lnTo>
                    <a:pt x="369770" y="731920"/>
                  </a:lnTo>
                  <a:lnTo>
                    <a:pt x="386404" y="728615"/>
                  </a:lnTo>
                  <a:lnTo>
                    <a:pt x="402640" y="731920"/>
                  </a:lnTo>
                  <a:lnTo>
                    <a:pt x="416186" y="740972"/>
                  </a:lnTo>
                  <a:lnTo>
                    <a:pt x="425468" y="754473"/>
                  </a:lnTo>
                  <a:lnTo>
                    <a:pt x="428912" y="771125"/>
                  </a:lnTo>
                  <a:lnTo>
                    <a:pt x="425610" y="787777"/>
                  </a:lnTo>
                  <a:lnTo>
                    <a:pt x="416564" y="801278"/>
                  </a:lnTo>
                  <a:lnTo>
                    <a:pt x="403065" y="810330"/>
                  </a:lnTo>
                  <a:lnTo>
                    <a:pt x="386404" y="813636"/>
                  </a:lnTo>
                  <a:close/>
                </a:path>
                <a:path w="4446905" h="1614804">
                  <a:moveTo>
                    <a:pt x="218389" y="813636"/>
                  </a:moveTo>
                  <a:lnTo>
                    <a:pt x="201755" y="810330"/>
                  </a:lnTo>
                  <a:lnTo>
                    <a:pt x="188268" y="801278"/>
                  </a:lnTo>
                  <a:lnTo>
                    <a:pt x="179224" y="787777"/>
                  </a:lnTo>
                  <a:lnTo>
                    <a:pt x="175921" y="771125"/>
                  </a:lnTo>
                  <a:lnTo>
                    <a:pt x="179224" y="754473"/>
                  </a:lnTo>
                  <a:lnTo>
                    <a:pt x="188268" y="740972"/>
                  </a:lnTo>
                  <a:lnTo>
                    <a:pt x="201755" y="731920"/>
                  </a:lnTo>
                  <a:lnTo>
                    <a:pt x="218389" y="728615"/>
                  </a:lnTo>
                  <a:lnTo>
                    <a:pt x="234625" y="731920"/>
                  </a:lnTo>
                  <a:lnTo>
                    <a:pt x="248171" y="740972"/>
                  </a:lnTo>
                  <a:lnTo>
                    <a:pt x="257453" y="754473"/>
                  </a:lnTo>
                  <a:lnTo>
                    <a:pt x="260897" y="771125"/>
                  </a:lnTo>
                  <a:lnTo>
                    <a:pt x="257595" y="787777"/>
                  </a:lnTo>
                  <a:lnTo>
                    <a:pt x="248549" y="801278"/>
                  </a:lnTo>
                  <a:lnTo>
                    <a:pt x="235050" y="810330"/>
                  </a:lnTo>
                  <a:lnTo>
                    <a:pt x="218389" y="813636"/>
                  </a:lnTo>
                  <a:close/>
                </a:path>
                <a:path w="4446905" h="1614804">
                  <a:moveTo>
                    <a:pt x="42497" y="812647"/>
                  </a:moveTo>
                  <a:lnTo>
                    <a:pt x="25842" y="809341"/>
                  </a:lnTo>
                  <a:lnTo>
                    <a:pt x="12346" y="800289"/>
                  </a:lnTo>
                  <a:lnTo>
                    <a:pt x="3301" y="786789"/>
                  </a:lnTo>
                  <a:lnTo>
                    <a:pt x="0" y="770137"/>
                  </a:lnTo>
                  <a:lnTo>
                    <a:pt x="3301" y="753484"/>
                  </a:lnTo>
                  <a:lnTo>
                    <a:pt x="12346" y="739984"/>
                  </a:lnTo>
                  <a:lnTo>
                    <a:pt x="25842" y="730932"/>
                  </a:lnTo>
                  <a:lnTo>
                    <a:pt x="42497" y="727626"/>
                  </a:lnTo>
                  <a:lnTo>
                    <a:pt x="58576" y="730932"/>
                  </a:lnTo>
                  <a:lnTo>
                    <a:pt x="71885" y="739984"/>
                  </a:lnTo>
                  <a:lnTo>
                    <a:pt x="81118" y="753484"/>
                  </a:lnTo>
                  <a:lnTo>
                    <a:pt x="84966" y="770137"/>
                  </a:lnTo>
                  <a:lnTo>
                    <a:pt x="81664" y="786789"/>
                  </a:lnTo>
                  <a:lnTo>
                    <a:pt x="72623" y="800289"/>
                  </a:lnTo>
                  <a:lnTo>
                    <a:pt x="59136" y="809341"/>
                  </a:lnTo>
                  <a:lnTo>
                    <a:pt x="42497" y="812647"/>
                  </a:lnTo>
                  <a:close/>
                </a:path>
                <a:path w="4446905" h="1614804">
                  <a:moveTo>
                    <a:pt x="4446364" y="222440"/>
                  </a:moveTo>
                  <a:lnTo>
                    <a:pt x="3159568" y="222440"/>
                  </a:lnTo>
                  <a:lnTo>
                    <a:pt x="3159568" y="166088"/>
                  </a:lnTo>
                  <a:lnTo>
                    <a:pt x="4446364" y="166088"/>
                  </a:lnTo>
                  <a:lnTo>
                    <a:pt x="4446364" y="222440"/>
                  </a:lnTo>
                  <a:close/>
                </a:path>
                <a:path w="4446905" h="1614804">
                  <a:moveTo>
                    <a:pt x="3920576" y="95896"/>
                  </a:moveTo>
                  <a:lnTo>
                    <a:pt x="3159568" y="95896"/>
                  </a:lnTo>
                  <a:lnTo>
                    <a:pt x="3159568" y="25704"/>
                  </a:lnTo>
                  <a:lnTo>
                    <a:pt x="3920576" y="25704"/>
                  </a:lnTo>
                  <a:lnTo>
                    <a:pt x="3920576" y="95896"/>
                  </a:lnTo>
                  <a:close/>
                </a:path>
                <a:path w="4446905" h="1614804">
                  <a:moveTo>
                    <a:pt x="2895785" y="195747"/>
                  </a:moveTo>
                  <a:lnTo>
                    <a:pt x="2857924" y="188100"/>
                  </a:lnTo>
                  <a:lnTo>
                    <a:pt x="2826763" y="167200"/>
                  </a:lnTo>
                  <a:lnTo>
                    <a:pt x="2805626" y="136105"/>
                  </a:lnTo>
                  <a:lnTo>
                    <a:pt x="2797842" y="97873"/>
                  </a:lnTo>
                  <a:lnTo>
                    <a:pt x="2805501" y="60058"/>
                  </a:lnTo>
                  <a:lnTo>
                    <a:pt x="2826429" y="28917"/>
                  </a:lnTo>
                  <a:lnTo>
                    <a:pt x="2857549" y="7785"/>
                  </a:lnTo>
                  <a:lnTo>
                    <a:pt x="2895785" y="0"/>
                  </a:lnTo>
                  <a:lnTo>
                    <a:pt x="2933989" y="7785"/>
                  </a:lnTo>
                  <a:lnTo>
                    <a:pt x="2965041" y="28917"/>
                  </a:lnTo>
                  <a:lnTo>
                    <a:pt x="2985901" y="60058"/>
                  </a:lnTo>
                  <a:lnTo>
                    <a:pt x="2993530" y="97873"/>
                  </a:lnTo>
                  <a:lnTo>
                    <a:pt x="2985748" y="135688"/>
                  </a:lnTo>
                  <a:lnTo>
                    <a:pt x="2964634" y="166829"/>
                  </a:lnTo>
                  <a:lnTo>
                    <a:pt x="2933531" y="187961"/>
                  </a:lnTo>
                  <a:lnTo>
                    <a:pt x="2895785" y="195747"/>
                  </a:lnTo>
                  <a:close/>
                </a:path>
                <a:path w="4446905" h="1614804">
                  <a:moveTo>
                    <a:pt x="1457775" y="1614421"/>
                  </a:moveTo>
                  <a:lnTo>
                    <a:pt x="802419" y="1614421"/>
                  </a:lnTo>
                  <a:lnTo>
                    <a:pt x="802419" y="1555103"/>
                  </a:lnTo>
                  <a:lnTo>
                    <a:pt x="1457775" y="1555103"/>
                  </a:lnTo>
                  <a:lnTo>
                    <a:pt x="1457775" y="1614421"/>
                  </a:lnTo>
                  <a:close/>
                </a:path>
                <a:path w="4446905" h="1614804">
                  <a:moveTo>
                    <a:pt x="1457775" y="1503695"/>
                  </a:moveTo>
                  <a:lnTo>
                    <a:pt x="802419" y="1503695"/>
                  </a:lnTo>
                  <a:lnTo>
                    <a:pt x="802419" y="1444377"/>
                  </a:lnTo>
                  <a:lnTo>
                    <a:pt x="1457775" y="1444377"/>
                  </a:lnTo>
                  <a:lnTo>
                    <a:pt x="1457775" y="1503695"/>
                  </a:lnTo>
                  <a:close/>
                </a:path>
                <a:path w="4446905" h="1614804">
                  <a:moveTo>
                    <a:pt x="1457775" y="1391980"/>
                  </a:moveTo>
                  <a:lnTo>
                    <a:pt x="802419" y="1391980"/>
                  </a:lnTo>
                  <a:lnTo>
                    <a:pt x="802419" y="1332663"/>
                  </a:lnTo>
                  <a:lnTo>
                    <a:pt x="1457775" y="1332663"/>
                  </a:lnTo>
                  <a:lnTo>
                    <a:pt x="1457775" y="1391980"/>
                  </a:lnTo>
                  <a:close/>
                </a:path>
              </a:pathLst>
            </a:custGeom>
            <a:solidFill>
              <a:srgbClr val="B0C8EB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45693" y="2483736"/>
              <a:ext cx="5269603" cy="4942882"/>
            </a:xfrm>
            <a:prstGeom prst="rect">
              <a:avLst/>
            </a:prstGeom>
          </p:spPr>
        </p:pic>
      </p:grpSp>
      <p:pic>
        <p:nvPicPr>
          <p:cNvPr id="13" name="Immagine 12">
            <a:extLst>
              <a:ext uri="{FF2B5EF4-FFF2-40B4-BE49-F238E27FC236}">
                <a16:creationId xmlns:a16="http://schemas.microsoft.com/office/drawing/2014/main" id="{35E6835A-5A24-EF4D-9C1B-937CD6C85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865" y="3449209"/>
            <a:ext cx="927364" cy="9273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347</Words>
  <Application>Microsoft Office PowerPoint</Application>
  <PresentationFormat>Widescreen</PresentationFormat>
  <Paragraphs>92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arial</vt:lpstr>
      <vt:lpstr>arial</vt:lpstr>
      <vt:lpstr>Calibri</vt:lpstr>
      <vt:lpstr>Calibri Light</vt:lpstr>
      <vt:lpstr>Tahoma</vt:lpstr>
      <vt:lpstr>Verdana</vt:lpstr>
      <vt:lpstr>Wingdings</vt:lpstr>
      <vt:lpstr>Tema di Office</vt:lpstr>
      <vt:lpstr>Agenzia Piemonte Lavoro EURES: il tuo lavoro in Europa</vt:lpstr>
      <vt:lpstr>Presentazione standard di PowerPoint</vt:lpstr>
      <vt:lpstr>Presentazione standard di PowerPoint</vt:lpstr>
      <vt:lpstr>Informazione e Orientamento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Agenzia Piemonte Lavoro EURES: il tuo lavoro in Europa</dc:title>
  <dc:creator>APL - Stefania Pagano</dc:creator>
  <cp:lastModifiedBy>APL - Stefania Pagano</cp:lastModifiedBy>
  <cp:revision>3</cp:revision>
  <dcterms:created xsi:type="dcterms:W3CDTF">2022-05-04T20:42:36Z</dcterms:created>
  <dcterms:modified xsi:type="dcterms:W3CDTF">2022-05-05T15:49:00Z</dcterms:modified>
</cp:coreProperties>
</file>